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76" r:id="rId2"/>
    <p:sldId id="1163167458" r:id="rId3"/>
    <p:sldId id="1163167550" r:id="rId4"/>
    <p:sldId id="1163167551" r:id="rId5"/>
    <p:sldId id="1163167553" r:id="rId6"/>
    <p:sldId id="1163167552" r:id="rId7"/>
    <p:sldId id="256" r:id="rId8"/>
    <p:sldId id="257" r:id="rId9"/>
    <p:sldId id="258" r:id="rId10"/>
    <p:sldId id="260" r:id="rId11"/>
    <p:sldId id="259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1" r:id="rId22"/>
    <p:sldId id="272" r:id="rId23"/>
    <p:sldId id="273" r:id="rId24"/>
    <p:sldId id="274" r:id="rId25"/>
    <p:sldId id="275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 varScale="1">
        <p:scale>
          <a:sx n="120" d="100"/>
          <a:sy n="120" d="100"/>
        </p:scale>
        <p:origin x="8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4" Type="http://schemas.openxmlformats.org/officeDocument/2006/relationships/image" Target="../media/image9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D97973-2066-49D1-96C3-4AD46FC06B34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325A198-6A74-4A2C-8C88-BC7BB2226740}">
      <dgm:prSet/>
      <dgm:spPr>
        <a:solidFill>
          <a:srgbClr val="941651"/>
        </a:solidFill>
      </dgm:spPr>
      <dgm:t>
        <a:bodyPr/>
        <a:lstStyle/>
        <a:p>
          <a:r>
            <a:rPr lang="es-ES_tradnl" b="0" i="0" noProof="0" dirty="0"/>
            <a:t>Diseño de estudios epidemiológicos y Machine </a:t>
          </a:r>
          <a:r>
            <a:rPr lang="es-ES_tradnl" b="0" i="0" noProof="0" dirty="0" err="1"/>
            <a:t>Learning</a:t>
          </a:r>
          <a:r>
            <a:rPr lang="es-ES_tradnl" b="0" i="0" noProof="0" dirty="0"/>
            <a:t> </a:t>
          </a:r>
          <a:r>
            <a:rPr lang="es-ES_tradnl" b="0" noProof="0" dirty="0"/>
            <a:t>(</a:t>
          </a:r>
          <a:r>
            <a:rPr lang="es-ES_tradnl" noProof="0" dirty="0"/>
            <a:t>Tutoría y desarrollo para investigadores) </a:t>
          </a:r>
          <a:endParaRPr lang="es-ES_tradnl" b="0" noProof="0" dirty="0"/>
        </a:p>
      </dgm:t>
    </dgm:pt>
    <dgm:pt modelId="{83A49C4D-F316-4FA1-BE9E-0966B5F7F590}" type="parTrans" cxnId="{D38E672A-243B-4520-AB52-F44100B5B55C}">
      <dgm:prSet/>
      <dgm:spPr/>
      <dgm:t>
        <a:bodyPr/>
        <a:lstStyle/>
        <a:p>
          <a:endParaRPr lang="en-US" sz="2800"/>
        </a:p>
      </dgm:t>
    </dgm:pt>
    <dgm:pt modelId="{DDD73C72-3627-4B9A-85A9-0B531FFB7ED8}" type="sibTrans" cxnId="{D38E672A-243B-4520-AB52-F44100B5B55C}">
      <dgm:prSet/>
      <dgm:spPr/>
      <dgm:t>
        <a:bodyPr/>
        <a:lstStyle/>
        <a:p>
          <a:endParaRPr lang="en-US"/>
        </a:p>
      </dgm:t>
    </dgm:pt>
    <dgm:pt modelId="{09D5A8FA-6D88-41B7-92BC-78B2A2443969}">
      <dgm:prSet/>
      <dgm:spPr/>
      <dgm:t>
        <a:bodyPr/>
        <a:lstStyle/>
        <a:p>
          <a:r>
            <a:rPr lang="es-ES_tradnl" b="0" noProof="0" dirty="0"/>
            <a:t>Etapas para publicación de artículos científicos revisados por pares</a:t>
          </a:r>
        </a:p>
      </dgm:t>
    </dgm:pt>
    <dgm:pt modelId="{F6ED4A11-6DC8-4F68-B6DF-2353E14A127F}" type="parTrans" cxnId="{B0CEFB05-3652-4CCA-99AB-7D0689ED9303}">
      <dgm:prSet/>
      <dgm:spPr/>
      <dgm:t>
        <a:bodyPr/>
        <a:lstStyle/>
        <a:p>
          <a:endParaRPr lang="en-US" sz="2800"/>
        </a:p>
      </dgm:t>
    </dgm:pt>
    <dgm:pt modelId="{250318A6-5370-41E5-A1FB-322B02F8E291}" type="sibTrans" cxnId="{B0CEFB05-3652-4CCA-99AB-7D0689ED9303}">
      <dgm:prSet/>
      <dgm:spPr/>
      <dgm:t>
        <a:bodyPr/>
        <a:lstStyle/>
        <a:p>
          <a:endParaRPr lang="en-US"/>
        </a:p>
      </dgm:t>
    </dgm:pt>
    <dgm:pt modelId="{7C2F96CA-5BA7-4807-9911-A30995E25C5D}">
      <dgm:prSet/>
      <dgm:spPr>
        <a:solidFill>
          <a:srgbClr val="941651"/>
        </a:solidFill>
      </dgm:spPr>
      <dgm:t>
        <a:bodyPr/>
        <a:lstStyle/>
        <a:p>
          <a:r>
            <a:rPr lang="es-ES_tradnl" b="0" i="0" noProof="0" dirty="0"/>
            <a:t>Preparar, transformar  análisis de datos</a:t>
          </a:r>
          <a:endParaRPr lang="es-ES_tradnl" b="0" noProof="0" dirty="0"/>
        </a:p>
      </dgm:t>
    </dgm:pt>
    <dgm:pt modelId="{49453B48-E7C9-4BCD-8A67-86E80BEF387B}" type="parTrans" cxnId="{A6C9E774-F17A-4651-94D6-4024439895A8}">
      <dgm:prSet/>
      <dgm:spPr/>
      <dgm:t>
        <a:bodyPr/>
        <a:lstStyle/>
        <a:p>
          <a:endParaRPr lang="en-US" sz="2800"/>
        </a:p>
      </dgm:t>
    </dgm:pt>
    <dgm:pt modelId="{81F87D20-829E-490F-AECC-84E48E250D91}" type="sibTrans" cxnId="{A6C9E774-F17A-4651-94D6-4024439895A8}">
      <dgm:prSet/>
      <dgm:spPr/>
      <dgm:t>
        <a:bodyPr/>
        <a:lstStyle/>
        <a:p>
          <a:endParaRPr lang="en-US"/>
        </a:p>
      </dgm:t>
    </dgm:pt>
    <dgm:pt modelId="{1CF4AFFD-2C1D-46FE-AAB3-5189B8C4663F}">
      <dgm:prSet/>
      <dgm:spPr/>
      <dgm:t>
        <a:bodyPr/>
        <a:lstStyle/>
        <a:p>
          <a:r>
            <a:rPr lang="es-ES_tradnl" b="0" i="0" noProof="0" dirty="0"/>
            <a:t>Análisis del exposoma y mecanismos biológicos enfermedades</a:t>
          </a:r>
          <a:endParaRPr lang="es-ES_tradnl" b="0" noProof="0" dirty="0"/>
        </a:p>
      </dgm:t>
    </dgm:pt>
    <dgm:pt modelId="{681F28A7-9BF1-4639-AC95-93F7CBAA35B7}" type="parTrans" cxnId="{A5025BFF-B619-4056-B307-87404F6C3232}">
      <dgm:prSet/>
      <dgm:spPr/>
      <dgm:t>
        <a:bodyPr/>
        <a:lstStyle/>
        <a:p>
          <a:endParaRPr lang="en-US" sz="2800"/>
        </a:p>
      </dgm:t>
    </dgm:pt>
    <dgm:pt modelId="{D622B53F-5407-4E95-99A0-498B2E4F2C43}" type="sibTrans" cxnId="{A5025BFF-B619-4056-B307-87404F6C3232}">
      <dgm:prSet/>
      <dgm:spPr/>
      <dgm:t>
        <a:bodyPr/>
        <a:lstStyle/>
        <a:p>
          <a:endParaRPr lang="en-US"/>
        </a:p>
      </dgm:t>
    </dgm:pt>
    <dgm:pt modelId="{D6FA0FBE-493C-DF4F-A599-39764FB02E7F}">
      <dgm:prSet/>
      <dgm:spPr/>
      <dgm:t>
        <a:bodyPr/>
        <a:lstStyle/>
        <a:p>
          <a:r>
            <a:rPr lang="es-ES_tradnl" noProof="0" dirty="0"/>
            <a:t>Apoyo preparación pasantías y aplicaciones programas maestría en Reino Unido y Europa.</a:t>
          </a:r>
        </a:p>
      </dgm:t>
    </dgm:pt>
    <dgm:pt modelId="{138CC43E-2910-E44E-A3B0-4733DD9EAFD6}" type="parTrans" cxnId="{8B1EE941-A47E-6743-95CA-9A83CDF1456B}">
      <dgm:prSet/>
      <dgm:spPr/>
      <dgm:t>
        <a:bodyPr/>
        <a:lstStyle/>
        <a:p>
          <a:endParaRPr lang="en-GB"/>
        </a:p>
      </dgm:t>
    </dgm:pt>
    <dgm:pt modelId="{0D7AABE4-6CDA-2546-B006-F8A5CD1D916F}" type="sibTrans" cxnId="{8B1EE941-A47E-6743-95CA-9A83CDF1456B}">
      <dgm:prSet/>
      <dgm:spPr/>
      <dgm:t>
        <a:bodyPr/>
        <a:lstStyle/>
        <a:p>
          <a:endParaRPr lang="en-GB"/>
        </a:p>
      </dgm:t>
    </dgm:pt>
    <dgm:pt modelId="{73EFDCE3-D963-C645-8809-5696C1E6E418}" type="pres">
      <dgm:prSet presAssocID="{62D97973-2066-49D1-96C3-4AD46FC06B34}" presName="diagram" presStyleCnt="0">
        <dgm:presLayoutVars>
          <dgm:dir/>
          <dgm:resizeHandles val="exact"/>
        </dgm:presLayoutVars>
      </dgm:prSet>
      <dgm:spPr/>
    </dgm:pt>
    <dgm:pt modelId="{00DDCDC3-520A-C54E-A8E6-B6175E38945A}" type="pres">
      <dgm:prSet presAssocID="{3325A198-6A74-4A2C-8C88-BC7BB2226740}" presName="node" presStyleLbl="node1" presStyleIdx="0" presStyleCnt="5">
        <dgm:presLayoutVars>
          <dgm:bulletEnabled val="1"/>
        </dgm:presLayoutVars>
      </dgm:prSet>
      <dgm:spPr/>
    </dgm:pt>
    <dgm:pt modelId="{8806001F-9173-D448-BD8A-2B2F848121F8}" type="pres">
      <dgm:prSet presAssocID="{DDD73C72-3627-4B9A-85A9-0B531FFB7ED8}" presName="sibTrans" presStyleCnt="0"/>
      <dgm:spPr/>
    </dgm:pt>
    <dgm:pt modelId="{8388CF8E-496A-1540-AD81-274A28C2BFFC}" type="pres">
      <dgm:prSet presAssocID="{7C2F96CA-5BA7-4807-9911-A30995E25C5D}" presName="node" presStyleLbl="node1" presStyleIdx="1" presStyleCnt="5">
        <dgm:presLayoutVars>
          <dgm:bulletEnabled val="1"/>
        </dgm:presLayoutVars>
      </dgm:prSet>
      <dgm:spPr/>
    </dgm:pt>
    <dgm:pt modelId="{69970A23-E262-8D45-8192-1AF87A8FC26F}" type="pres">
      <dgm:prSet presAssocID="{81F87D20-829E-490F-AECC-84E48E250D91}" presName="sibTrans" presStyleCnt="0"/>
      <dgm:spPr/>
    </dgm:pt>
    <dgm:pt modelId="{B2B77C57-ADC5-344E-81E9-6A1C79AB2BF9}" type="pres">
      <dgm:prSet presAssocID="{1CF4AFFD-2C1D-46FE-AAB3-5189B8C4663F}" presName="node" presStyleLbl="node1" presStyleIdx="2" presStyleCnt="5">
        <dgm:presLayoutVars>
          <dgm:bulletEnabled val="1"/>
        </dgm:presLayoutVars>
      </dgm:prSet>
      <dgm:spPr/>
    </dgm:pt>
    <dgm:pt modelId="{9722FAEC-DD66-F248-A94A-235A41C49EA2}" type="pres">
      <dgm:prSet presAssocID="{D622B53F-5407-4E95-99A0-498B2E4F2C43}" presName="sibTrans" presStyleCnt="0"/>
      <dgm:spPr/>
    </dgm:pt>
    <dgm:pt modelId="{638DE0EB-9A4F-E240-AF2D-BFD487D40C6B}" type="pres">
      <dgm:prSet presAssocID="{09D5A8FA-6D88-41B7-92BC-78B2A2443969}" presName="node" presStyleLbl="node1" presStyleIdx="3" presStyleCnt="5">
        <dgm:presLayoutVars>
          <dgm:bulletEnabled val="1"/>
        </dgm:presLayoutVars>
      </dgm:prSet>
      <dgm:spPr/>
    </dgm:pt>
    <dgm:pt modelId="{040C3D92-4110-3F47-88DB-404529CBDDF0}" type="pres">
      <dgm:prSet presAssocID="{250318A6-5370-41E5-A1FB-322B02F8E291}" presName="sibTrans" presStyleCnt="0"/>
      <dgm:spPr/>
    </dgm:pt>
    <dgm:pt modelId="{861918EF-FA2C-154B-B8BC-FCFD7377565C}" type="pres">
      <dgm:prSet presAssocID="{D6FA0FBE-493C-DF4F-A599-39764FB02E7F}" presName="node" presStyleLbl="node1" presStyleIdx="4" presStyleCnt="5">
        <dgm:presLayoutVars>
          <dgm:bulletEnabled val="1"/>
        </dgm:presLayoutVars>
      </dgm:prSet>
      <dgm:spPr/>
    </dgm:pt>
  </dgm:ptLst>
  <dgm:cxnLst>
    <dgm:cxn modelId="{B0CEFB05-3652-4CCA-99AB-7D0689ED9303}" srcId="{62D97973-2066-49D1-96C3-4AD46FC06B34}" destId="{09D5A8FA-6D88-41B7-92BC-78B2A2443969}" srcOrd="3" destOrd="0" parTransId="{F6ED4A11-6DC8-4F68-B6DF-2353E14A127F}" sibTransId="{250318A6-5370-41E5-A1FB-322B02F8E291}"/>
    <dgm:cxn modelId="{4702A225-A725-1E41-9033-B4D1FEA8609F}" type="presOf" srcId="{3325A198-6A74-4A2C-8C88-BC7BB2226740}" destId="{00DDCDC3-520A-C54E-A8E6-B6175E38945A}" srcOrd="0" destOrd="0" presId="urn:microsoft.com/office/officeart/2005/8/layout/default"/>
    <dgm:cxn modelId="{D38E672A-243B-4520-AB52-F44100B5B55C}" srcId="{62D97973-2066-49D1-96C3-4AD46FC06B34}" destId="{3325A198-6A74-4A2C-8C88-BC7BB2226740}" srcOrd="0" destOrd="0" parTransId="{83A49C4D-F316-4FA1-BE9E-0966B5F7F590}" sibTransId="{DDD73C72-3627-4B9A-85A9-0B531FFB7ED8}"/>
    <dgm:cxn modelId="{0D81BA41-03D2-1245-B25A-1946C97901D6}" type="presOf" srcId="{09D5A8FA-6D88-41B7-92BC-78B2A2443969}" destId="{638DE0EB-9A4F-E240-AF2D-BFD487D40C6B}" srcOrd="0" destOrd="0" presId="urn:microsoft.com/office/officeart/2005/8/layout/default"/>
    <dgm:cxn modelId="{8B1EE941-A47E-6743-95CA-9A83CDF1456B}" srcId="{62D97973-2066-49D1-96C3-4AD46FC06B34}" destId="{D6FA0FBE-493C-DF4F-A599-39764FB02E7F}" srcOrd="4" destOrd="0" parTransId="{138CC43E-2910-E44E-A3B0-4733DD9EAFD6}" sibTransId="{0D7AABE4-6CDA-2546-B006-F8A5CD1D916F}"/>
    <dgm:cxn modelId="{E5BE2642-FD0B-4046-8934-D0B4B51A6DB3}" type="presOf" srcId="{62D97973-2066-49D1-96C3-4AD46FC06B34}" destId="{73EFDCE3-D963-C645-8809-5696C1E6E418}" srcOrd="0" destOrd="0" presId="urn:microsoft.com/office/officeart/2005/8/layout/default"/>
    <dgm:cxn modelId="{A6C9E774-F17A-4651-94D6-4024439895A8}" srcId="{62D97973-2066-49D1-96C3-4AD46FC06B34}" destId="{7C2F96CA-5BA7-4807-9911-A30995E25C5D}" srcOrd="1" destOrd="0" parTransId="{49453B48-E7C9-4BCD-8A67-86E80BEF387B}" sibTransId="{81F87D20-829E-490F-AECC-84E48E250D91}"/>
    <dgm:cxn modelId="{C7DAD082-F5CA-F047-8C35-4E8D61027A74}" type="presOf" srcId="{7C2F96CA-5BA7-4807-9911-A30995E25C5D}" destId="{8388CF8E-496A-1540-AD81-274A28C2BFFC}" srcOrd="0" destOrd="0" presId="urn:microsoft.com/office/officeart/2005/8/layout/default"/>
    <dgm:cxn modelId="{62157CAB-DDB7-174D-BE5E-FA6BCBA6C4EA}" type="presOf" srcId="{1CF4AFFD-2C1D-46FE-AAB3-5189B8C4663F}" destId="{B2B77C57-ADC5-344E-81E9-6A1C79AB2BF9}" srcOrd="0" destOrd="0" presId="urn:microsoft.com/office/officeart/2005/8/layout/default"/>
    <dgm:cxn modelId="{D9B9C5BD-A557-254B-9602-972997BB86F5}" type="presOf" srcId="{D6FA0FBE-493C-DF4F-A599-39764FB02E7F}" destId="{861918EF-FA2C-154B-B8BC-FCFD7377565C}" srcOrd="0" destOrd="0" presId="urn:microsoft.com/office/officeart/2005/8/layout/default"/>
    <dgm:cxn modelId="{A5025BFF-B619-4056-B307-87404F6C3232}" srcId="{62D97973-2066-49D1-96C3-4AD46FC06B34}" destId="{1CF4AFFD-2C1D-46FE-AAB3-5189B8C4663F}" srcOrd="2" destOrd="0" parTransId="{681F28A7-9BF1-4639-AC95-93F7CBAA35B7}" sibTransId="{D622B53F-5407-4E95-99A0-498B2E4F2C43}"/>
    <dgm:cxn modelId="{F7D8F698-696A-F04B-B310-3EF8469B524E}" type="presParOf" srcId="{73EFDCE3-D963-C645-8809-5696C1E6E418}" destId="{00DDCDC3-520A-C54E-A8E6-B6175E38945A}" srcOrd="0" destOrd="0" presId="urn:microsoft.com/office/officeart/2005/8/layout/default"/>
    <dgm:cxn modelId="{8A0823C6-8F67-084F-9022-36C09EA976A9}" type="presParOf" srcId="{73EFDCE3-D963-C645-8809-5696C1E6E418}" destId="{8806001F-9173-D448-BD8A-2B2F848121F8}" srcOrd="1" destOrd="0" presId="urn:microsoft.com/office/officeart/2005/8/layout/default"/>
    <dgm:cxn modelId="{D76C05D4-D750-5A4F-AE1B-F9DF15F892D8}" type="presParOf" srcId="{73EFDCE3-D963-C645-8809-5696C1E6E418}" destId="{8388CF8E-496A-1540-AD81-274A28C2BFFC}" srcOrd="2" destOrd="0" presId="urn:microsoft.com/office/officeart/2005/8/layout/default"/>
    <dgm:cxn modelId="{82286AAE-498E-974A-BA91-52D0CC3AE32F}" type="presParOf" srcId="{73EFDCE3-D963-C645-8809-5696C1E6E418}" destId="{69970A23-E262-8D45-8192-1AF87A8FC26F}" srcOrd="3" destOrd="0" presId="urn:microsoft.com/office/officeart/2005/8/layout/default"/>
    <dgm:cxn modelId="{8550179C-AC51-8640-A2D8-D67D4BEC9D41}" type="presParOf" srcId="{73EFDCE3-D963-C645-8809-5696C1E6E418}" destId="{B2B77C57-ADC5-344E-81E9-6A1C79AB2BF9}" srcOrd="4" destOrd="0" presId="urn:microsoft.com/office/officeart/2005/8/layout/default"/>
    <dgm:cxn modelId="{E92270C8-79C8-8C4C-B640-381B075A1147}" type="presParOf" srcId="{73EFDCE3-D963-C645-8809-5696C1E6E418}" destId="{9722FAEC-DD66-F248-A94A-235A41C49EA2}" srcOrd="5" destOrd="0" presId="urn:microsoft.com/office/officeart/2005/8/layout/default"/>
    <dgm:cxn modelId="{21154D8E-6B9A-7E4B-A13C-5DFACF7BC1F2}" type="presParOf" srcId="{73EFDCE3-D963-C645-8809-5696C1E6E418}" destId="{638DE0EB-9A4F-E240-AF2D-BFD487D40C6B}" srcOrd="6" destOrd="0" presId="urn:microsoft.com/office/officeart/2005/8/layout/default"/>
    <dgm:cxn modelId="{832AC00E-82CB-2C42-BC9D-4930B8E8AE7D}" type="presParOf" srcId="{73EFDCE3-D963-C645-8809-5696C1E6E418}" destId="{040C3D92-4110-3F47-88DB-404529CBDDF0}" srcOrd="7" destOrd="0" presId="urn:microsoft.com/office/officeart/2005/8/layout/default"/>
    <dgm:cxn modelId="{BFFFF913-D8A9-534A-9D83-57BCFC29E7F2}" type="presParOf" srcId="{73EFDCE3-D963-C645-8809-5696C1E6E418}" destId="{861918EF-FA2C-154B-B8BC-FCFD7377565C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D97973-2066-49D1-96C3-4AD46FC06B34}" type="doc">
      <dgm:prSet loTypeId="urn:microsoft.com/office/officeart/2005/8/layout/defaul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28D63746-FCB1-4AF8-AB52-4E1B700772E8}">
      <dgm:prSet/>
      <dgm:spPr>
        <a:solidFill>
          <a:srgbClr val="941651"/>
        </a:solidFill>
      </dgm:spPr>
      <dgm:t>
        <a:bodyPr/>
        <a:lstStyle/>
        <a:p>
          <a:r>
            <a:rPr lang="es-ES_tradnl" b="0" i="0" noProof="0" dirty="0">
              <a:effectLst/>
              <a:latin typeface="+mj-lt"/>
            </a:rPr>
            <a:t>Desarrollar capacidades analíticas (adoptar nuevas formas de entender relaciones complejas ambiente – nutrición - salud)</a:t>
          </a:r>
          <a:endParaRPr lang="es-ES_tradnl" b="0" noProof="0" dirty="0">
            <a:latin typeface="+mj-lt"/>
          </a:endParaRPr>
        </a:p>
      </dgm:t>
    </dgm:pt>
    <dgm:pt modelId="{5FA2EF37-5D5F-429B-9B58-D993CFFA0B4F}" type="parTrans" cxnId="{10D6EE0E-B14F-4AA1-AFFF-ABD47DA4FF05}">
      <dgm:prSet/>
      <dgm:spPr/>
      <dgm:t>
        <a:bodyPr/>
        <a:lstStyle/>
        <a:p>
          <a:endParaRPr lang="en-US" sz="2800"/>
        </a:p>
      </dgm:t>
    </dgm:pt>
    <dgm:pt modelId="{4EEDFDB7-C3CE-400A-B687-7D1CC050E038}" type="sibTrans" cxnId="{10D6EE0E-B14F-4AA1-AFFF-ABD47DA4FF05}">
      <dgm:prSet/>
      <dgm:spPr/>
      <dgm:t>
        <a:bodyPr/>
        <a:lstStyle/>
        <a:p>
          <a:endParaRPr lang="en-US"/>
        </a:p>
      </dgm:t>
    </dgm:pt>
    <dgm:pt modelId="{3325A198-6A74-4A2C-8C88-BC7BB2226740}">
      <dgm:prSet/>
      <dgm:spPr/>
      <dgm:t>
        <a:bodyPr/>
        <a:lstStyle/>
        <a:p>
          <a:r>
            <a:rPr lang="es-ES_tradnl" b="0" i="0" noProof="0" dirty="0"/>
            <a:t>Desarrollar habilidades para colaborar efectivamente con colegas y equipos de otras disciplinas</a:t>
          </a:r>
          <a:endParaRPr lang="es-ES_tradnl" b="0" noProof="0" dirty="0"/>
        </a:p>
      </dgm:t>
    </dgm:pt>
    <dgm:pt modelId="{83A49C4D-F316-4FA1-BE9E-0966B5F7F590}" type="parTrans" cxnId="{D38E672A-243B-4520-AB52-F44100B5B55C}">
      <dgm:prSet/>
      <dgm:spPr/>
      <dgm:t>
        <a:bodyPr/>
        <a:lstStyle/>
        <a:p>
          <a:endParaRPr lang="en-US" sz="2800"/>
        </a:p>
      </dgm:t>
    </dgm:pt>
    <dgm:pt modelId="{DDD73C72-3627-4B9A-85A9-0B531FFB7ED8}" type="sibTrans" cxnId="{D38E672A-243B-4520-AB52-F44100B5B55C}">
      <dgm:prSet/>
      <dgm:spPr/>
      <dgm:t>
        <a:bodyPr/>
        <a:lstStyle/>
        <a:p>
          <a:endParaRPr lang="en-US"/>
        </a:p>
      </dgm:t>
    </dgm:pt>
    <dgm:pt modelId="{09D5A8FA-6D88-41B7-92BC-78B2A2443969}">
      <dgm:prSet/>
      <dgm:spPr/>
      <dgm:t>
        <a:bodyPr/>
        <a:lstStyle/>
        <a:p>
          <a:r>
            <a:rPr lang="es-ES_tradnl" b="0" i="0" noProof="0" dirty="0"/>
            <a:t>Aprender continuamente y construir puentes entre las áreas de conocimiento</a:t>
          </a:r>
          <a:endParaRPr lang="es-ES_tradnl" b="0" noProof="0" dirty="0"/>
        </a:p>
      </dgm:t>
    </dgm:pt>
    <dgm:pt modelId="{F6ED4A11-6DC8-4F68-B6DF-2353E14A127F}" type="parTrans" cxnId="{B0CEFB05-3652-4CCA-99AB-7D0689ED9303}">
      <dgm:prSet/>
      <dgm:spPr/>
      <dgm:t>
        <a:bodyPr/>
        <a:lstStyle/>
        <a:p>
          <a:endParaRPr lang="en-US" sz="2800"/>
        </a:p>
      </dgm:t>
    </dgm:pt>
    <dgm:pt modelId="{250318A6-5370-41E5-A1FB-322B02F8E291}" type="sibTrans" cxnId="{B0CEFB05-3652-4CCA-99AB-7D0689ED9303}">
      <dgm:prSet/>
      <dgm:spPr/>
      <dgm:t>
        <a:bodyPr/>
        <a:lstStyle/>
        <a:p>
          <a:endParaRPr lang="en-US"/>
        </a:p>
      </dgm:t>
    </dgm:pt>
    <dgm:pt modelId="{7C2F96CA-5BA7-4807-9911-A30995E25C5D}">
      <dgm:prSet/>
      <dgm:spPr/>
      <dgm:t>
        <a:bodyPr/>
        <a:lstStyle/>
        <a:p>
          <a:r>
            <a:rPr lang="es-ES_tradnl" noProof="0" dirty="0"/>
            <a:t>Centrarse en preguntas de investigación nuevas y novedosas </a:t>
          </a:r>
          <a:endParaRPr lang="es-ES_tradnl" b="0" noProof="0" dirty="0"/>
        </a:p>
      </dgm:t>
    </dgm:pt>
    <dgm:pt modelId="{49453B48-E7C9-4BCD-8A67-86E80BEF387B}" type="parTrans" cxnId="{A6C9E774-F17A-4651-94D6-4024439895A8}">
      <dgm:prSet/>
      <dgm:spPr/>
      <dgm:t>
        <a:bodyPr/>
        <a:lstStyle/>
        <a:p>
          <a:endParaRPr lang="en-US" sz="2800"/>
        </a:p>
      </dgm:t>
    </dgm:pt>
    <dgm:pt modelId="{81F87D20-829E-490F-AECC-84E48E250D91}" type="sibTrans" cxnId="{A6C9E774-F17A-4651-94D6-4024439895A8}">
      <dgm:prSet/>
      <dgm:spPr/>
      <dgm:t>
        <a:bodyPr/>
        <a:lstStyle/>
        <a:p>
          <a:endParaRPr lang="en-US"/>
        </a:p>
      </dgm:t>
    </dgm:pt>
    <dgm:pt modelId="{1CF4AFFD-2C1D-46FE-AAB3-5189B8C4663F}">
      <dgm:prSet/>
      <dgm:spPr/>
      <dgm:t>
        <a:bodyPr/>
        <a:lstStyle/>
        <a:p>
          <a:r>
            <a:rPr lang="es-ES_tradnl" noProof="0" dirty="0"/>
            <a:t>Desarrollar pensamiento crítico y habilidades para comunicarse en la ciencia (comunicar a diferentes audiencias)</a:t>
          </a:r>
        </a:p>
      </dgm:t>
    </dgm:pt>
    <dgm:pt modelId="{681F28A7-9BF1-4639-AC95-93F7CBAA35B7}" type="parTrans" cxnId="{A5025BFF-B619-4056-B307-87404F6C3232}">
      <dgm:prSet/>
      <dgm:spPr/>
      <dgm:t>
        <a:bodyPr/>
        <a:lstStyle/>
        <a:p>
          <a:endParaRPr lang="en-US" sz="2800"/>
        </a:p>
      </dgm:t>
    </dgm:pt>
    <dgm:pt modelId="{D622B53F-5407-4E95-99A0-498B2E4F2C43}" type="sibTrans" cxnId="{A5025BFF-B619-4056-B307-87404F6C3232}">
      <dgm:prSet/>
      <dgm:spPr/>
      <dgm:t>
        <a:bodyPr/>
        <a:lstStyle/>
        <a:p>
          <a:endParaRPr lang="en-US"/>
        </a:p>
      </dgm:t>
    </dgm:pt>
    <dgm:pt modelId="{94C01A37-EE5E-1345-B316-11268EC40526}">
      <dgm:prSet/>
      <dgm:spPr/>
      <dgm:t>
        <a:bodyPr/>
        <a:lstStyle/>
        <a:p>
          <a:r>
            <a:rPr lang="es-ES_tradnl" b="1" noProof="0" dirty="0"/>
            <a:t>Innovar e intentar nuevas cosas!!</a:t>
          </a:r>
        </a:p>
      </dgm:t>
    </dgm:pt>
    <dgm:pt modelId="{DCC64282-18EC-E64F-A8BB-0206EECD0A28}" type="parTrans" cxnId="{8EC3C10B-64C5-A542-BBF8-E47B48D57C34}">
      <dgm:prSet/>
      <dgm:spPr/>
      <dgm:t>
        <a:bodyPr/>
        <a:lstStyle/>
        <a:p>
          <a:endParaRPr lang="en-GB"/>
        </a:p>
      </dgm:t>
    </dgm:pt>
    <dgm:pt modelId="{F53096FD-F1F3-D247-9792-47B3F379FCEF}" type="sibTrans" cxnId="{8EC3C10B-64C5-A542-BBF8-E47B48D57C34}">
      <dgm:prSet/>
      <dgm:spPr/>
      <dgm:t>
        <a:bodyPr/>
        <a:lstStyle/>
        <a:p>
          <a:endParaRPr lang="en-GB"/>
        </a:p>
      </dgm:t>
    </dgm:pt>
    <dgm:pt modelId="{73EFDCE3-D963-C645-8809-5696C1E6E418}" type="pres">
      <dgm:prSet presAssocID="{62D97973-2066-49D1-96C3-4AD46FC06B34}" presName="diagram" presStyleCnt="0">
        <dgm:presLayoutVars>
          <dgm:dir/>
          <dgm:resizeHandles val="exact"/>
        </dgm:presLayoutVars>
      </dgm:prSet>
      <dgm:spPr/>
    </dgm:pt>
    <dgm:pt modelId="{DFDF0F8D-DDBC-BA41-B6FE-1891DC2D3D78}" type="pres">
      <dgm:prSet presAssocID="{28D63746-FCB1-4AF8-AB52-4E1B700772E8}" presName="node" presStyleLbl="node1" presStyleIdx="0" presStyleCnt="6">
        <dgm:presLayoutVars>
          <dgm:bulletEnabled val="1"/>
        </dgm:presLayoutVars>
      </dgm:prSet>
      <dgm:spPr/>
    </dgm:pt>
    <dgm:pt modelId="{8A1C3D0A-4DAC-5148-9D61-1706D43E1E28}" type="pres">
      <dgm:prSet presAssocID="{4EEDFDB7-C3CE-400A-B687-7D1CC050E038}" presName="sibTrans" presStyleCnt="0"/>
      <dgm:spPr/>
    </dgm:pt>
    <dgm:pt modelId="{8388CF8E-496A-1540-AD81-274A28C2BFFC}" type="pres">
      <dgm:prSet presAssocID="{7C2F96CA-5BA7-4807-9911-A30995E25C5D}" presName="node" presStyleLbl="node1" presStyleIdx="1" presStyleCnt="6">
        <dgm:presLayoutVars>
          <dgm:bulletEnabled val="1"/>
        </dgm:presLayoutVars>
      </dgm:prSet>
      <dgm:spPr/>
    </dgm:pt>
    <dgm:pt modelId="{69970A23-E262-8D45-8192-1AF87A8FC26F}" type="pres">
      <dgm:prSet presAssocID="{81F87D20-829E-490F-AECC-84E48E250D91}" presName="sibTrans" presStyleCnt="0"/>
      <dgm:spPr/>
    </dgm:pt>
    <dgm:pt modelId="{00DDCDC3-520A-C54E-A8E6-B6175E38945A}" type="pres">
      <dgm:prSet presAssocID="{3325A198-6A74-4A2C-8C88-BC7BB2226740}" presName="node" presStyleLbl="node1" presStyleIdx="2" presStyleCnt="6">
        <dgm:presLayoutVars>
          <dgm:bulletEnabled val="1"/>
        </dgm:presLayoutVars>
      </dgm:prSet>
      <dgm:spPr/>
    </dgm:pt>
    <dgm:pt modelId="{8806001F-9173-D448-BD8A-2B2F848121F8}" type="pres">
      <dgm:prSet presAssocID="{DDD73C72-3627-4B9A-85A9-0B531FFB7ED8}" presName="sibTrans" presStyleCnt="0"/>
      <dgm:spPr/>
    </dgm:pt>
    <dgm:pt modelId="{638DE0EB-9A4F-E240-AF2D-BFD487D40C6B}" type="pres">
      <dgm:prSet presAssocID="{09D5A8FA-6D88-41B7-92BC-78B2A2443969}" presName="node" presStyleLbl="node1" presStyleIdx="3" presStyleCnt="6">
        <dgm:presLayoutVars>
          <dgm:bulletEnabled val="1"/>
        </dgm:presLayoutVars>
      </dgm:prSet>
      <dgm:spPr/>
    </dgm:pt>
    <dgm:pt modelId="{040C3D92-4110-3F47-88DB-404529CBDDF0}" type="pres">
      <dgm:prSet presAssocID="{250318A6-5370-41E5-A1FB-322B02F8E291}" presName="sibTrans" presStyleCnt="0"/>
      <dgm:spPr/>
    </dgm:pt>
    <dgm:pt modelId="{B2B77C57-ADC5-344E-81E9-6A1C79AB2BF9}" type="pres">
      <dgm:prSet presAssocID="{1CF4AFFD-2C1D-46FE-AAB3-5189B8C4663F}" presName="node" presStyleLbl="node1" presStyleIdx="4" presStyleCnt="6">
        <dgm:presLayoutVars>
          <dgm:bulletEnabled val="1"/>
        </dgm:presLayoutVars>
      </dgm:prSet>
      <dgm:spPr/>
    </dgm:pt>
    <dgm:pt modelId="{83B16811-1A6C-8B46-BA50-85974B98A386}" type="pres">
      <dgm:prSet presAssocID="{D622B53F-5407-4E95-99A0-498B2E4F2C43}" presName="sibTrans" presStyleCnt="0"/>
      <dgm:spPr/>
    </dgm:pt>
    <dgm:pt modelId="{9DCAAABD-0D11-BE46-8286-B040835E9C62}" type="pres">
      <dgm:prSet presAssocID="{94C01A37-EE5E-1345-B316-11268EC40526}" presName="node" presStyleLbl="node1" presStyleIdx="5" presStyleCnt="6">
        <dgm:presLayoutVars>
          <dgm:bulletEnabled val="1"/>
        </dgm:presLayoutVars>
      </dgm:prSet>
      <dgm:spPr/>
    </dgm:pt>
  </dgm:ptLst>
  <dgm:cxnLst>
    <dgm:cxn modelId="{B0CEFB05-3652-4CCA-99AB-7D0689ED9303}" srcId="{62D97973-2066-49D1-96C3-4AD46FC06B34}" destId="{09D5A8FA-6D88-41B7-92BC-78B2A2443969}" srcOrd="3" destOrd="0" parTransId="{F6ED4A11-6DC8-4F68-B6DF-2353E14A127F}" sibTransId="{250318A6-5370-41E5-A1FB-322B02F8E291}"/>
    <dgm:cxn modelId="{8EC3C10B-64C5-A542-BBF8-E47B48D57C34}" srcId="{62D97973-2066-49D1-96C3-4AD46FC06B34}" destId="{94C01A37-EE5E-1345-B316-11268EC40526}" srcOrd="5" destOrd="0" parTransId="{DCC64282-18EC-E64F-A8BB-0206EECD0A28}" sibTransId="{F53096FD-F1F3-D247-9792-47B3F379FCEF}"/>
    <dgm:cxn modelId="{10D6EE0E-B14F-4AA1-AFFF-ABD47DA4FF05}" srcId="{62D97973-2066-49D1-96C3-4AD46FC06B34}" destId="{28D63746-FCB1-4AF8-AB52-4E1B700772E8}" srcOrd="0" destOrd="0" parTransId="{5FA2EF37-5D5F-429B-9B58-D993CFFA0B4F}" sibTransId="{4EEDFDB7-C3CE-400A-B687-7D1CC050E038}"/>
    <dgm:cxn modelId="{D38E672A-243B-4520-AB52-F44100B5B55C}" srcId="{62D97973-2066-49D1-96C3-4AD46FC06B34}" destId="{3325A198-6A74-4A2C-8C88-BC7BB2226740}" srcOrd="2" destOrd="0" parTransId="{83A49C4D-F316-4FA1-BE9E-0966B5F7F590}" sibTransId="{DDD73C72-3627-4B9A-85A9-0B531FFB7ED8}"/>
    <dgm:cxn modelId="{E5BE2642-FD0B-4046-8934-D0B4B51A6DB3}" type="presOf" srcId="{62D97973-2066-49D1-96C3-4AD46FC06B34}" destId="{73EFDCE3-D963-C645-8809-5696C1E6E418}" srcOrd="0" destOrd="0" presId="urn:microsoft.com/office/officeart/2005/8/layout/default"/>
    <dgm:cxn modelId="{18D19144-FECA-E040-9527-AD08464EEB15}" type="presOf" srcId="{94C01A37-EE5E-1345-B316-11268EC40526}" destId="{9DCAAABD-0D11-BE46-8286-B040835E9C62}" srcOrd="0" destOrd="0" presId="urn:microsoft.com/office/officeart/2005/8/layout/default"/>
    <dgm:cxn modelId="{7A686954-DF96-1C4F-9455-EA4876E26B09}" type="presOf" srcId="{1CF4AFFD-2C1D-46FE-AAB3-5189B8C4663F}" destId="{B2B77C57-ADC5-344E-81E9-6A1C79AB2BF9}" srcOrd="0" destOrd="0" presId="urn:microsoft.com/office/officeart/2005/8/layout/default"/>
    <dgm:cxn modelId="{9E030458-B141-BD4E-BAAD-4EDC55C1919C}" type="presOf" srcId="{7C2F96CA-5BA7-4807-9911-A30995E25C5D}" destId="{8388CF8E-496A-1540-AD81-274A28C2BFFC}" srcOrd="0" destOrd="0" presId="urn:microsoft.com/office/officeart/2005/8/layout/default"/>
    <dgm:cxn modelId="{A6C9E774-F17A-4651-94D6-4024439895A8}" srcId="{62D97973-2066-49D1-96C3-4AD46FC06B34}" destId="{7C2F96CA-5BA7-4807-9911-A30995E25C5D}" srcOrd="1" destOrd="0" parTransId="{49453B48-E7C9-4BCD-8A67-86E80BEF387B}" sibTransId="{81F87D20-829E-490F-AECC-84E48E250D91}"/>
    <dgm:cxn modelId="{679DD588-311E-7942-86DF-A20D3D666037}" type="presOf" srcId="{3325A198-6A74-4A2C-8C88-BC7BB2226740}" destId="{00DDCDC3-520A-C54E-A8E6-B6175E38945A}" srcOrd="0" destOrd="0" presId="urn:microsoft.com/office/officeart/2005/8/layout/default"/>
    <dgm:cxn modelId="{0068E7AF-06FD-5D44-B293-68EE2CAE194B}" type="presOf" srcId="{28D63746-FCB1-4AF8-AB52-4E1B700772E8}" destId="{DFDF0F8D-DDBC-BA41-B6FE-1891DC2D3D78}" srcOrd="0" destOrd="0" presId="urn:microsoft.com/office/officeart/2005/8/layout/default"/>
    <dgm:cxn modelId="{13402BFA-06BD-AA40-BE59-135135D03409}" type="presOf" srcId="{09D5A8FA-6D88-41B7-92BC-78B2A2443969}" destId="{638DE0EB-9A4F-E240-AF2D-BFD487D40C6B}" srcOrd="0" destOrd="0" presId="urn:microsoft.com/office/officeart/2005/8/layout/default"/>
    <dgm:cxn modelId="{A5025BFF-B619-4056-B307-87404F6C3232}" srcId="{62D97973-2066-49D1-96C3-4AD46FC06B34}" destId="{1CF4AFFD-2C1D-46FE-AAB3-5189B8C4663F}" srcOrd="4" destOrd="0" parTransId="{681F28A7-9BF1-4639-AC95-93F7CBAA35B7}" sibTransId="{D622B53F-5407-4E95-99A0-498B2E4F2C43}"/>
    <dgm:cxn modelId="{D9C672FD-EC9A-A444-8583-82ECC4F8113B}" type="presParOf" srcId="{73EFDCE3-D963-C645-8809-5696C1E6E418}" destId="{DFDF0F8D-DDBC-BA41-B6FE-1891DC2D3D78}" srcOrd="0" destOrd="0" presId="urn:microsoft.com/office/officeart/2005/8/layout/default"/>
    <dgm:cxn modelId="{589E49B8-8F99-0F49-B01A-E117092AECF4}" type="presParOf" srcId="{73EFDCE3-D963-C645-8809-5696C1E6E418}" destId="{8A1C3D0A-4DAC-5148-9D61-1706D43E1E28}" srcOrd="1" destOrd="0" presId="urn:microsoft.com/office/officeart/2005/8/layout/default"/>
    <dgm:cxn modelId="{42CE18FB-6698-0E46-820B-6E2013D3E019}" type="presParOf" srcId="{73EFDCE3-D963-C645-8809-5696C1E6E418}" destId="{8388CF8E-496A-1540-AD81-274A28C2BFFC}" srcOrd="2" destOrd="0" presId="urn:microsoft.com/office/officeart/2005/8/layout/default"/>
    <dgm:cxn modelId="{44000090-7D4A-0F40-BF74-74666CD2193C}" type="presParOf" srcId="{73EFDCE3-D963-C645-8809-5696C1E6E418}" destId="{69970A23-E262-8D45-8192-1AF87A8FC26F}" srcOrd="3" destOrd="0" presId="urn:microsoft.com/office/officeart/2005/8/layout/default"/>
    <dgm:cxn modelId="{CF2E0509-7F8E-464F-B1FB-1B640C09C891}" type="presParOf" srcId="{73EFDCE3-D963-C645-8809-5696C1E6E418}" destId="{00DDCDC3-520A-C54E-A8E6-B6175E38945A}" srcOrd="4" destOrd="0" presId="urn:microsoft.com/office/officeart/2005/8/layout/default"/>
    <dgm:cxn modelId="{647B75F6-B6F0-2C4B-A645-5CDE5A26B084}" type="presParOf" srcId="{73EFDCE3-D963-C645-8809-5696C1E6E418}" destId="{8806001F-9173-D448-BD8A-2B2F848121F8}" srcOrd="5" destOrd="0" presId="urn:microsoft.com/office/officeart/2005/8/layout/default"/>
    <dgm:cxn modelId="{814B96F5-7A8B-5644-B79F-4D4F78DCBF8C}" type="presParOf" srcId="{73EFDCE3-D963-C645-8809-5696C1E6E418}" destId="{638DE0EB-9A4F-E240-AF2D-BFD487D40C6B}" srcOrd="6" destOrd="0" presId="urn:microsoft.com/office/officeart/2005/8/layout/default"/>
    <dgm:cxn modelId="{17FDE397-FE6F-1A41-98DA-93471CD91EFE}" type="presParOf" srcId="{73EFDCE3-D963-C645-8809-5696C1E6E418}" destId="{040C3D92-4110-3F47-88DB-404529CBDDF0}" srcOrd="7" destOrd="0" presId="urn:microsoft.com/office/officeart/2005/8/layout/default"/>
    <dgm:cxn modelId="{7F191821-8FE4-1441-9C9C-C5CADA553EA5}" type="presParOf" srcId="{73EFDCE3-D963-C645-8809-5696C1E6E418}" destId="{B2B77C57-ADC5-344E-81E9-6A1C79AB2BF9}" srcOrd="8" destOrd="0" presId="urn:microsoft.com/office/officeart/2005/8/layout/default"/>
    <dgm:cxn modelId="{7826A9D1-3451-D64A-817E-CD96DBECCC6B}" type="presParOf" srcId="{73EFDCE3-D963-C645-8809-5696C1E6E418}" destId="{83B16811-1A6C-8B46-BA50-85974B98A386}" srcOrd="9" destOrd="0" presId="urn:microsoft.com/office/officeart/2005/8/layout/default"/>
    <dgm:cxn modelId="{26D882BD-5D19-E545-B073-78CB72F07B64}" type="presParOf" srcId="{73EFDCE3-D963-C645-8809-5696C1E6E418}" destId="{9DCAAABD-0D11-BE46-8286-B040835E9C62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BDA5EB-A393-4C59-A0AE-A3FA14087E87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2E4680A-6D9B-41A3-9823-856922CAFD97}">
      <dgm:prSet/>
      <dgm:spPr/>
      <dgm:t>
        <a:bodyPr/>
        <a:lstStyle/>
        <a:p>
          <a:r>
            <a:rPr lang="en-GB" b="1"/>
            <a:t>Nucleo cientifico: Exposoma + </a:t>
          </a:r>
          <a:r>
            <a:rPr lang="en-GB" b="1" i="1"/>
            <a:t>aging biology</a:t>
          </a:r>
          <a:endParaRPr lang="en-US"/>
        </a:p>
      </dgm:t>
    </dgm:pt>
    <dgm:pt modelId="{6EAC382C-74D5-4BCC-8F74-D94291AE12D6}" type="parTrans" cxnId="{A2E7874F-CF07-4E7A-AC54-9031867B3205}">
      <dgm:prSet/>
      <dgm:spPr/>
      <dgm:t>
        <a:bodyPr/>
        <a:lstStyle/>
        <a:p>
          <a:endParaRPr lang="en-US"/>
        </a:p>
      </dgm:t>
    </dgm:pt>
    <dgm:pt modelId="{490BA0FD-6253-42E9-A12A-3E86E2124F04}" type="sibTrans" cxnId="{A2E7874F-CF07-4E7A-AC54-9031867B3205}">
      <dgm:prSet/>
      <dgm:spPr/>
      <dgm:t>
        <a:bodyPr/>
        <a:lstStyle/>
        <a:p>
          <a:endParaRPr lang="en-US"/>
        </a:p>
      </dgm:t>
    </dgm:pt>
    <dgm:pt modelId="{F088211C-CA01-4214-BCFD-62CBCC31552B}">
      <dgm:prSet/>
      <dgm:spPr/>
      <dgm:t>
        <a:bodyPr/>
        <a:lstStyle/>
        <a:p>
          <a:r>
            <a:rPr lang="en-GB"/>
            <a:t>Epidemiología molecular, epidemiologia del curso de vida, epidemiología del envejecimiento </a:t>
          </a:r>
          <a:r>
            <a:rPr lang="en-GB" i="1"/>
            <a:t>(Biological cloks).</a:t>
          </a:r>
          <a:endParaRPr lang="en-US"/>
        </a:p>
      </dgm:t>
    </dgm:pt>
    <dgm:pt modelId="{CCA63605-CCF4-4856-B1AD-631A9E52D221}" type="parTrans" cxnId="{4E583505-951B-4518-BA0A-426DED88479D}">
      <dgm:prSet/>
      <dgm:spPr/>
      <dgm:t>
        <a:bodyPr/>
        <a:lstStyle/>
        <a:p>
          <a:endParaRPr lang="en-US"/>
        </a:p>
      </dgm:t>
    </dgm:pt>
    <dgm:pt modelId="{296CE9F9-ED1D-4220-A954-E38E725B3279}" type="sibTrans" cxnId="{4E583505-951B-4518-BA0A-426DED88479D}">
      <dgm:prSet/>
      <dgm:spPr/>
      <dgm:t>
        <a:bodyPr/>
        <a:lstStyle/>
        <a:p>
          <a:endParaRPr lang="en-US"/>
        </a:p>
      </dgm:t>
    </dgm:pt>
    <dgm:pt modelId="{B177A8A7-EA5E-4138-851B-4EBF703464DC}">
      <dgm:prSet/>
      <dgm:spPr/>
      <dgm:t>
        <a:bodyPr/>
        <a:lstStyle/>
        <a:p>
          <a:r>
            <a:rPr lang="en-GB"/>
            <a:t>Exposoma interno y externo (epidemiología ambiental, epidemiología genetica y tecnologías multi-ómicas).</a:t>
          </a:r>
          <a:endParaRPr lang="en-US"/>
        </a:p>
      </dgm:t>
    </dgm:pt>
    <dgm:pt modelId="{6FBC32D0-E206-4A3B-AF08-6AF1EE9CF33E}" type="parTrans" cxnId="{6E17188F-23AF-4784-A7F6-E5DFF921D318}">
      <dgm:prSet/>
      <dgm:spPr/>
      <dgm:t>
        <a:bodyPr/>
        <a:lstStyle/>
        <a:p>
          <a:endParaRPr lang="en-US"/>
        </a:p>
      </dgm:t>
    </dgm:pt>
    <dgm:pt modelId="{DC25E0AC-1DF6-4A4D-8F1E-987EA24897C4}" type="sibTrans" cxnId="{6E17188F-23AF-4784-A7F6-E5DFF921D318}">
      <dgm:prSet/>
      <dgm:spPr/>
      <dgm:t>
        <a:bodyPr/>
        <a:lstStyle/>
        <a:p>
          <a:endParaRPr lang="en-US"/>
        </a:p>
      </dgm:t>
    </dgm:pt>
    <dgm:pt modelId="{06DCFD87-83D4-4877-BA2B-7E0DEC9D4577}">
      <dgm:prSet/>
      <dgm:spPr/>
      <dgm:t>
        <a:bodyPr/>
        <a:lstStyle/>
        <a:p>
          <a:r>
            <a:rPr lang="en-GB" b="0" i="0"/>
            <a:t>Salud global, salud planetaria</a:t>
          </a:r>
          <a:r>
            <a:rPr lang="en-GB"/>
            <a:t>, </a:t>
          </a:r>
          <a:r>
            <a:rPr lang="en-GB" b="0" i="0"/>
            <a:t>enfermedades globales, </a:t>
          </a:r>
          <a:r>
            <a:rPr lang="en-GB"/>
            <a:t>determinantes comerciales de la salud.</a:t>
          </a:r>
          <a:endParaRPr lang="en-US"/>
        </a:p>
      </dgm:t>
    </dgm:pt>
    <dgm:pt modelId="{8C7FE86A-1BC3-4968-9324-200FA564162E}" type="parTrans" cxnId="{052C5DCE-674C-4B25-98AA-CD6F22517426}">
      <dgm:prSet/>
      <dgm:spPr/>
      <dgm:t>
        <a:bodyPr/>
        <a:lstStyle/>
        <a:p>
          <a:endParaRPr lang="en-US"/>
        </a:p>
      </dgm:t>
    </dgm:pt>
    <dgm:pt modelId="{7CAD53FB-80C8-4437-B3C1-D64CFEE5001C}" type="sibTrans" cxnId="{052C5DCE-674C-4B25-98AA-CD6F22517426}">
      <dgm:prSet/>
      <dgm:spPr/>
      <dgm:t>
        <a:bodyPr/>
        <a:lstStyle/>
        <a:p>
          <a:endParaRPr lang="en-US"/>
        </a:p>
      </dgm:t>
    </dgm:pt>
    <dgm:pt modelId="{2AEF5EF1-6173-4AEB-8AB4-9AB1FDA349C0}">
      <dgm:prSet/>
      <dgm:spPr/>
      <dgm:t>
        <a:bodyPr/>
        <a:lstStyle/>
        <a:p>
          <a:r>
            <a:rPr lang="en-GB" b="1" i="1"/>
            <a:t>Metodos: </a:t>
          </a:r>
          <a:r>
            <a:rPr lang="en-GB" b="1"/>
            <a:t>Estadística y Machine Learning</a:t>
          </a:r>
          <a:endParaRPr lang="en-US"/>
        </a:p>
      </dgm:t>
    </dgm:pt>
    <dgm:pt modelId="{41FC880D-4E72-471C-AFC4-BA25FA311DD2}" type="parTrans" cxnId="{B1566159-E064-415B-8CB3-5A556365E7C4}">
      <dgm:prSet/>
      <dgm:spPr/>
      <dgm:t>
        <a:bodyPr/>
        <a:lstStyle/>
        <a:p>
          <a:endParaRPr lang="en-US"/>
        </a:p>
      </dgm:t>
    </dgm:pt>
    <dgm:pt modelId="{C79DA35A-F50A-4FE2-92D0-2D88B570FFFF}" type="sibTrans" cxnId="{B1566159-E064-415B-8CB3-5A556365E7C4}">
      <dgm:prSet/>
      <dgm:spPr/>
      <dgm:t>
        <a:bodyPr/>
        <a:lstStyle/>
        <a:p>
          <a:endParaRPr lang="en-US"/>
        </a:p>
      </dgm:t>
    </dgm:pt>
    <dgm:pt modelId="{5BAF8B79-25A4-45A0-955E-C2792B315346}">
      <dgm:prSet/>
      <dgm:spPr/>
      <dgm:t>
        <a:bodyPr/>
        <a:lstStyle/>
        <a:p>
          <a:r>
            <a:rPr lang="en-GB"/>
            <a:t>Estudios experimentales y cuasi-experimentales (cohorts longitudinales, ensayos clínicos aleatorizados)</a:t>
          </a:r>
          <a:endParaRPr lang="en-US"/>
        </a:p>
      </dgm:t>
    </dgm:pt>
    <dgm:pt modelId="{4A2846CB-6570-4671-BD22-FF88593D8B75}" type="parTrans" cxnId="{CB80D5C8-69D5-4783-A697-EF85AC9424C8}">
      <dgm:prSet/>
      <dgm:spPr/>
      <dgm:t>
        <a:bodyPr/>
        <a:lstStyle/>
        <a:p>
          <a:endParaRPr lang="en-US"/>
        </a:p>
      </dgm:t>
    </dgm:pt>
    <dgm:pt modelId="{CD0693A1-541D-414D-A41B-629D165E438A}" type="sibTrans" cxnId="{CB80D5C8-69D5-4783-A697-EF85AC9424C8}">
      <dgm:prSet/>
      <dgm:spPr/>
      <dgm:t>
        <a:bodyPr/>
        <a:lstStyle/>
        <a:p>
          <a:endParaRPr lang="en-US"/>
        </a:p>
      </dgm:t>
    </dgm:pt>
    <dgm:pt modelId="{18CD618C-0F35-441D-BB61-B34D66DE1298}">
      <dgm:prSet/>
      <dgm:spPr/>
      <dgm:t>
        <a:bodyPr/>
        <a:lstStyle/>
        <a:p>
          <a:r>
            <a:rPr lang="en-GB"/>
            <a:t>Evaluación de políticas (variables instrumentales, diferencias en diferencias).</a:t>
          </a:r>
          <a:endParaRPr lang="en-US"/>
        </a:p>
      </dgm:t>
    </dgm:pt>
    <dgm:pt modelId="{7835955D-4063-4B4F-937A-2B574D4C0F77}" type="parTrans" cxnId="{5753EB67-C8E7-4BAD-93B0-353689D939A3}">
      <dgm:prSet/>
      <dgm:spPr/>
      <dgm:t>
        <a:bodyPr/>
        <a:lstStyle/>
        <a:p>
          <a:endParaRPr lang="en-US"/>
        </a:p>
      </dgm:t>
    </dgm:pt>
    <dgm:pt modelId="{17C3EFD7-8ACD-4666-9D6A-90DF88F172BD}" type="sibTrans" cxnId="{5753EB67-C8E7-4BAD-93B0-353689D939A3}">
      <dgm:prSet/>
      <dgm:spPr/>
      <dgm:t>
        <a:bodyPr/>
        <a:lstStyle/>
        <a:p>
          <a:endParaRPr lang="en-US"/>
        </a:p>
      </dgm:t>
    </dgm:pt>
    <dgm:pt modelId="{33B51736-46E9-4F67-A0B6-A1318B382B89}">
      <dgm:prSet/>
      <dgm:spPr/>
      <dgm:t>
        <a:bodyPr/>
        <a:lstStyle/>
        <a:p>
          <a:r>
            <a:rPr lang="en-GB"/>
            <a:t>Métodos cualitativos, métodos mixtos y síntesis avanzada de la literatura (scoping reviews, revisiones sistemáticas y meta-análisis).</a:t>
          </a:r>
          <a:endParaRPr lang="en-US"/>
        </a:p>
      </dgm:t>
    </dgm:pt>
    <dgm:pt modelId="{886EA09F-37B5-4AE2-A438-01DEE190F8C1}" type="parTrans" cxnId="{973C945F-881C-4B69-A9EA-F2C21D6CEB4D}">
      <dgm:prSet/>
      <dgm:spPr/>
      <dgm:t>
        <a:bodyPr/>
        <a:lstStyle/>
        <a:p>
          <a:endParaRPr lang="en-US"/>
        </a:p>
      </dgm:t>
    </dgm:pt>
    <dgm:pt modelId="{D42980CD-C4C8-40A8-B702-31A14FEC5B63}" type="sibTrans" cxnId="{973C945F-881C-4B69-A9EA-F2C21D6CEB4D}">
      <dgm:prSet/>
      <dgm:spPr/>
      <dgm:t>
        <a:bodyPr/>
        <a:lstStyle/>
        <a:p>
          <a:endParaRPr lang="en-US"/>
        </a:p>
      </dgm:t>
    </dgm:pt>
    <dgm:pt modelId="{7638DB41-CD26-4D69-9E0F-3529A8A89573}">
      <dgm:prSet/>
      <dgm:spPr/>
      <dgm:t>
        <a:bodyPr/>
        <a:lstStyle/>
        <a:p>
          <a:r>
            <a:rPr lang="en-GB" b="1"/>
            <a:t>Aplicaciones</a:t>
          </a:r>
          <a:endParaRPr lang="en-US"/>
        </a:p>
      </dgm:t>
    </dgm:pt>
    <dgm:pt modelId="{C79A6648-6C1C-4709-BB65-DCEB7DE29207}" type="parTrans" cxnId="{4B63BE1D-6073-4E06-BFF2-EA43C3ADBE60}">
      <dgm:prSet/>
      <dgm:spPr/>
      <dgm:t>
        <a:bodyPr/>
        <a:lstStyle/>
        <a:p>
          <a:endParaRPr lang="en-US"/>
        </a:p>
      </dgm:t>
    </dgm:pt>
    <dgm:pt modelId="{45789106-CF36-4031-BFC7-A4B40E14DBAC}" type="sibTrans" cxnId="{4B63BE1D-6073-4E06-BFF2-EA43C3ADBE60}">
      <dgm:prSet/>
      <dgm:spPr/>
      <dgm:t>
        <a:bodyPr/>
        <a:lstStyle/>
        <a:p>
          <a:endParaRPr lang="en-US"/>
        </a:p>
      </dgm:t>
    </dgm:pt>
    <dgm:pt modelId="{30748AD5-158B-4A00-A02D-55FC729875AB}">
      <dgm:prSet/>
      <dgm:spPr/>
      <dgm:t>
        <a:bodyPr/>
        <a:lstStyle/>
        <a:p>
          <a:r>
            <a:rPr lang="en-GB" dirty="0" err="1"/>
            <a:t>Nutrición</a:t>
          </a:r>
          <a:r>
            <a:rPr lang="en-GB" dirty="0"/>
            <a:t>, nutrigenomics,  </a:t>
          </a:r>
          <a:r>
            <a:rPr lang="en-GB" dirty="0" err="1"/>
            <a:t>enfermedades</a:t>
          </a:r>
          <a:r>
            <a:rPr lang="en-GB" dirty="0"/>
            <a:t> </a:t>
          </a:r>
          <a:r>
            <a:rPr lang="en-GB" dirty="0" err="1"/>
            <a:t>cardiovasculares</a:t>
          </a:r>
          <a:r>
            <a:rPr lang="en-GB" dirty="0"/>
            <a:t>, diabetes, </a:t>
          </a:r>
          <a:r>
            <a:rPr lang="en-GB" dirty="0" err="1"/>
            <a:t>cáncer</a:t>
          </a:r>
          <a:r>
            <a:rPr lang="en-GB" dirty="0"/>
            <a:t> </a:t>
          </a:r>
          <a:r>
            <a:rPr lang="en-GB" dirty="0" err="1"/>
            <a:t>colorrectal</a:t>
          </a:r>
          <a:r>
            <a:rPr lang="en-GB" dirty="0"/>
            <a:t>, </a:t>
          </a:r>
          <a:r>
            <a:rPr lang="en-GB" dirty="0" err="1"/>
            <a:t>obesidad</a:t>
          </a:r>
          <a:r>
            <a:rPr lang="en-GB" dirty="0"/>
            <a:t>,  </a:t>
          </a:r>
          <a:r>
            <a:rPr lang="en-GB" dirty="0" err="1"/>
            <a:t>demencia</a:t>
          </a:r>
          <a:r>
            <a:rPr lang="en-GB" dirty="0"/>
            <a:t> y </a:t>
          </a:r>
          <a:r>
            <a:rPr lang="en-GB" dirty="0" err="1"/>
            <a:t>comorbilidades</a:t>
          </a:r>
          <a:r>
            <a:rPr lang="en-GB" dirty="0"/>
            <a:t>.</a:t>
          </a:r>
          <a:endParaRPr lang="en-US" dirty="0"/>
        </a:p>
      </dgm:t>
    </dgm:pt>
    <dgm:pt modelId="{4525B359-F482-4915-A2A7-89E3D361004B}" type="parTrans" cxnId="{25D9428B-08E6-40AB-A968-E7CFC10C8B7D}">
      <dgm:prSet/>
      <dgm:spPr/>
      <dgm:t>
        <a:bodyPr/>
        <a:lstStyle/>
        <a:p>
          <a:endParaRPr lang="en-US"/>
        </a:p>
      </dgm:t>
    </dgm:pt>
    <dgm:pt modelId="{6AD264D9-48A6-4954-8E4E-82B065D22121}" type="sibTrans" cxnId="{25D9428B-08E6-40AB-A968-E7CFC10C8B7D}">
      <dgm:prSet/>
      <dgm:spPr/>
      <dgm:t>
        <a:bodyPr/>
        <a:lstStyle/>
        <a:p>
          <a:endParaRPr lang="en-US"/>
        </a:p>
      </dgm:t>
    </dgm:pt>
    <dgm:pt modelId="{78AD3FFE-A03E-5B47-A11F-2515E1D28FB3}" type="pres">
      <dgm:prSet presAssocID="{85BDA5EB-A393-4C59-A0AE-A3FA14087E87}" presName="linear" presStyleCnt="0">
        <dgm:presLayoutVars>
          <dgm:dir/>
          <dgm:animLvl val="lvl"/>
          <dgm:resizeHandles val="exact"/>
        </dgm:presLayoutVars>
      </dgm:prSet>
      <dgm:spPr/>
    </dgm:pt>
    <dgm:pt modelId="{36A8D5B1-B706-6D49-A9B1-B5C3B54E51BC}" type="pres">
      <dgm:prSet presAssocID="{D2E4680A-6D9B-41A3-9823-856922CAFD97}" presName="parentLin" presStyleCnt="0"/>
      <dgm:spPr/>
    </dgm:pt>
    <dgm:pt modelId="{F19B74E5-8688-F949-A8FE-E45E8EF67278}" type="pres">
      <dgm:prSet presAssocID="{D2E4680A-6D9B-41A3-9823-856922CAFD97}" presName="parentLeftMargin" presStyleLbl="node1" presStyleIdx="0" presStyleCnt="3"/>
      <dgm:spPr/>
    </dgm:pt>
    <dgm:pt modelId="{A1673D7E-ECB8-EE44-B280-E4A148CF6C0A}" type="pres">
      <dgm:prSet presAssocID="{D2E4680A-6D9B-41A3-9823-856922CAFD9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135DCE6A-A37F-4C4F-B8D9-3CE170256AF5}" type="pres">
      <dgm:prSet presAssocID="{D2E4680A-6D9B-41A3-9823-856922CAFD97}" presName="negativeSpace" presStyleCnt="0"/>
      <dgm:spPr/>
    </dgm:pt>
    <dgm:pt modelId="{8EB4D956-1F94-1040-B357-C39E5D222B91}" type="pres">
      <dgm:prSet presAssocID="{D2E4680A-6D9B-41A3-9823-856922CAFD97}" presName="childText" presStyleLbl="conFgAcc1" presStyleIdx="0" presStyleCnt="3">
        <dgm:presLayoutVars>
          <dgm:bulletEnabled val="1"/>
        </dgm:presLayoutVars>
      </dgm:prSet>
      <dgm:spPr/>
    </dgm:pt>
    <dgm:pt modelId="{6670F0C9-8C34-1141-AAAE-51BC971FA3F4}" type="pres">
      <dgm:prSet presAssocID="{490BA0FD-6253-42E9-A12A-3E86E2124F04}" presName="spaceBetweenRectangles" presStyleCnt="0"/>
      <dgm:spPr/>
    </dgm:pt>
    <dgm:pt modelId="{D4AEC378-83B4-304A-92FF-6961245E01C8}" type="pres">
      <dgm:prSet presAssocID="{2AEF5EF1-6173-4AEB-8AB4-9AB1FDA349C0}" presName="parentLin" presStyleCnt="0"/>
      <dgm:spPr/>
    </dgm:pt>
    <dgm:pt modelId="{788EA540-57C3-CB4C-A633-FD94AE3E1F69}" type="pres">
      <dgm:prSet presAssocID="{2AEF5EF1-6173-4AEB-8AB4-9AB1FDA349C0}" presName="parentLeftMargin" presStyleLbl="node1" presStyleIdx="0" presStyleCnt="3"/>
      <dgm:spPr/>
    </dgm:pt>
    <dgm:pt modelId="{A172AD7D-58EF-374B-B099-40D56B4855BA}" type="pres">
      <dgm:prSet presAssocID="{2AEF5EF1-6173-4AEB-8AB4-9AB1FDA349C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48C81FB-7144-7140-B617-3FF425506616}" type="pres">
      <dgm:prSet presAssocID="{2AEF5EF1-6173-4AEB-8AB4-9AB1FDA349C0}" presName="negativeSpace" presStyleCnt="0"/>
      <dgm:spPr/>
    </dgm:pt>
    <dgm:pt modelId="{FCD122B7-0993-864C-9A32-B8A4DB144B84}" type="pres">
      <dgm:prSet presAssocID="{2AEF5EF1-6173-4AEB-8AB4-9AB1FDA349C0}" presName="childText" presStyleLbl="conFgAcc1" presStyleIdx="1" presStyleCnt="3">
        <dgm:presLayoutVars>
          <dgm:bulletEnabled val="1"/>
        </dgm:presLayoutVars>
      </dgm:prSet>
      <dgm:spPr/>
    </dgm:pt>
    <dgm:pt modelId="{C9092075-DE9D-844E-989D-7F31011033C9}" type="pres">
      <dgm:prSet presAssocID="{C79DA35A-F50A-4FE2-92D0-2D88B570FFFF}" presName="spaceBetweenRectangles" presStyleCnt="0"/>
      <dgm:spPr/>
    </dgm:pt>
    <dgm:pt modelId="{7F8C2999-4E59-7B42-889D-A0F17244893B}" type="pres">
      <dgm:prSet presAssocID="{7638DB41-CD26-4D69-9E0F-3529A8A89573}" presName="parentLin" presStyleCnt="0"/>
      <dgm:spPr/>
    </dgm:pt>
    <dgm:pt modelId="{9B2653EE-0093-7244-8106-5DD0B9639249}" type="pres">
      <dgm:prSet presAssocID="{7638DB41-CD26-4D69-9E0F-3529A8A89573}" presName="parentLeftMargin" presStyleLbl="node1" presStyleIdx="1" presStyleCnt="3"/>
      <dgm:spPr/>
    </dgm:pt>
    <dgm:pt modelId="{077BF160-AF1A-D941-B4A1-73910F30CA8D}" type="pres">
      <dgm:prSet presAssocID="{7638DB41-CD26-4D69-9E0F-3529A8A89573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D188164C-CAB2-614F-B5B4-353DE54CDD85}" type="pres">
      <dgm:prSet presAssocID="{7638DB41-CD26-4D69-9E0F-3529A8A89573}" presName="negativeSpace" presStyleCnt="0"/>
      <dgm:spPr/>
    </dgm:pt>
    <dgm:pt modelId="{C6073500-F6DC-234E-9A9D-595274AB5F9A}" type="pres">
      <dgm:prSet presAssocID="{7638DB41-CD26-4D69-9E0F-3529A8A89573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4E583505-951B-4518-BA0A-426DED88479D}" srcId="{D2E4680A-6D9B-41A3-9823-856922CAFD97}" destId="{F088211C-CA01-4214-BCFD-62CBCC31552B}" srcOrd="0" destOrd="0" parTransId="{CCA63605-CCF4-4856-B1AD-631A9E52D221}" sibTransId="{296CE9F9-ED1D-4220-A954-E38E725B3279}"/>
    <dgm:cxn modelId="{E1031E0D-22FC-AC48-B17C-270BCBEBDD6B}" type="presOf" srcId="{D2E4680A-6D9B-41A3-9823-856922CAFD97}" destId="{F19B74E5-8688-F949-A8FE-E45E8EF67278}" srcOrd="0" destOrd="0" presId="urn:microsoft.com/office/officeart/2005/8/layout/list1"/>
    <dgm:cxn modelId="{A2BD350D-9F72-4240-9448-BE238980BCBD}" type="presOf" srcId="{06DCFD87-83D4-4877-BA2B-7E0DEC9D4577}" destId="{8EB4D956-1F94-1040-B357-C39E5D222B91}" srcOrd="0" destOrd="2" presId="urn:microsoft.com/office/officeart/2005/8/layout/list1"/>
    <dgm:cxn modelId="{6D2DCD11-5EE6-D04E-85B0-A02772F69C1D}" type="presOf" srcId="{2AEF5EF1-6173-4AEB-8AB4-9AB1FDA349C0}" destId="{788EA540-57C3-CB4C-A633-FD94AE3E1F69}" srcOrd="0" destOrd="0" presId="urn:microsoft.com/office/officeart/2005/8/layout/list1"/>
    <dgm:cxn modelId="{4B63BE1D-6073-4E06-BFF2-EA43C3ADBE60}" srcId="{85BDA5EB-A393-4C59-A0AE-A3FA14087E87}" destId="{7638DB41-CD26-4D69-9E0F-3529A8A89573}" srcOrd="2" destOrd="0" parTransId="{C79A6648-6C1C-4709-BB65-DCEB7DE29207}" sibTransId="{45789106-CF36-4031-BFC7-A4B40E14DBAC}"/>
    <dgm:cxn modelId="{DA7D0225-9AC9-4A46-A274-F22C99662F45}" type="presOf" srcId="{85BDA5EB-A393-4C59-A0AE-A3FA14087E87}" destId="{78AD3FFE-A03E-5B47-A11F-2515E1D28FB3}" srcOrd="0" destOrd="0" presId="urn:microsoft.com/office/officeart/2005/8/layout/list1"/>
    <dgm:cxn modelId="{AC035F2D-D777-A442-AEB7-48244462BD71}" type="presOf" srcId="{D2E4680A-6D9B-41A3-9823-856922CAFD97}" destId="{A1673D7E-ECB8-EE44-B280-E4A148CF6C0A}" srcOrd="1" destOrd="0" presId="urn:microsoft.com/office/officeart/2005/8/layout/list1"/>
    <dgm:cxn modelId="{5E5C4F37-A33F-054E-94F0-CF688AC68BDA}" type="presOf" srcId="{7638DB41-CD26-4D69-9E0F-3529A8A89573}" destId="{9B2653EE-0093-7244-8106-5DD0B9639249}" srcOrd="0" destOrd="0" presId="urn:microsoft.com/office/officeart/2005/8/layout/list1"/>
    <dgm:cxn modelId="{A2E7874F-CF07-4E7A-AC54-9031867B3205}" srcId="{85BDA5EB-A393-4C59-A0AE-A3FA14087E87}" destId="{D2E4680A-6D9B-41A3-9823-856922CAFD97}" srcOrd="0" destOrd="0" parTransId="{6EAC382C-74D5-4BCC-8F74-D94291AE12D6}" sibTransId="{490BA0FD-6253-42E9-A12A-3E86E2124F04}"/>
    <dgm:cxn modelId="{B1566159-E064-415B-8CB3-5A556365E7C4}" srcId="{85BDA5EB-A393-4C59-A0AE-A3FA14087E87}" destId="{2AEF5EF1-6173-4AEB-8AB4-9AB1FDA349C0}" srcOrd="1" destOrd="0" parTransId="{41FC880D-4E72-471C-AFC4-BA25FA311DD2}" sibTransId="{C79DA35A-F50A-4FE2-92D0-2D88B570FFFF}"/>
    <dgm:cxn modelId="{973C945F-881C-4B69-A9EA-F2C21D6CEB4D}" srcId="{2AEF5EF1-6173-4AEB-8AB4-9AB1FDA349C0}" destId="{33B51736-46E9-4F67-A0B6-A1318B382B89}" srcOrd="2" destOrd="0" parTransId="{886EA09F-37B5-4AE2-A438-01DEE190F8C1}" sibTransId="{D42980CD-C4C8-40A8-B702-31A14FEC5B63}"/>
    <dgm:cxn modelId="{3E7A8E63-6B04-824F-9694-790DA904F671}" type="presOf" srcId="{F088211C-CA01-4214-BCFD-62CBCC31552B}" destId="{8EB4D956-1F94-1040-B357-C39E5D222B91}" srcOrd="0" destOrd="0" presId="urn:microsoft.com/office/officeart/2005/8/layout/list1"/>
    <dgm:cxn modelId="{5753EB67-C8E7-4BAD-93B0-353689D939A3}" srcId="{2AEF5EF1-6173-4AEB-8AB4-9AB1FDA349C0}" destId="{18CD618C-0F35-441D-BB61-B34D66DE1298}" srcOrd="1" destOrd="0" parTransId="{7835955D-4063-4B4F-937A-2B574D4C0F77}" sibTransId="{17C3EFD7-8ACD-4666-9D6A-90DF88F172BD}"/>
    <dgm:cxn modelId="{74A06D69-1C8C-3A4C-AEDD-F2EEE45F8FCA}" type="presOf" srcId="{5BAF8B79-25A4-45A0-955E-C2792B315346}" destId="{FCD122B7-0993-864C-9A32-B8A4DB144B84}" srcOrd="0" destOrd="0" presId="urn:microsoft.com/office/officeart/2005/8/layout/list1"/>
    <dgm:cxn modelId="{25D9428B-08E6-40AB-A968-E7CFC10C8B7D}" srcId="{7638DB41-CD26-4D69-9E0F-3529A8A89573}" destId="{30748AD5-158B-4A00-A02D-55FC729875AB}" srcOrd="0" destOrd="0" parTransId="{4525B359-F482-4915-A2A7-89E3D361004B}" sibTransId="{6AD264D9-48A6-4954-8E4E-82B065D22121}"/>
    <dgm:cxn modelId="{6E17188F-23AF-4784-A7F6-E5DFF921D318}" srcId="{D2E4680A-6D9B-41A3-9823-856922CAFD97}" destId="{B177A8A7-EA5E-4138-851B-4EBF703464DC}" srcOrd="1" destOrd="0" parTransId="{6FBC32D0-E206-4A3B-AF08-6AF1EE9CF33E}" sibTransId="{DC25E0AC-1DF6-4A4D-8F1E-987EA24897C4}"/>
    <dgm:cxn modelId="{AACC17A0-8A08-844E-979A-CBF129E615BD}" type="presOf" srcId="{7638DB41-CD26-4D69-9E0F-3529A8A89573}" destId="{077BF160-AF1A-D941-B4A1-73910F30CA8D}" srcOrd="1" destOrd="0" presId="urn:microsoft.com/office/officeart/2005/8/layout/list1"/>
    <dgm:cxn modelId="{F9EDD6B4-3AD5-864A-A6ED-2322F9727730}" type="presOf" srcId="{30748AD5-158B-4A00-A02D-55FC729875AB}" destId="{C6073500-F6DC-234E-9A9D-595274AB5F9A}" srcOrd="0" destOrd="0" presId="urn:microsoft.com/office/officeart/2005/8/layout/list1"/>
    <dgm:cxn modelId="{A60CD7B8-A752-D548-B228-F8CD0EB11CF5}" type="presOf" srcId="{B177A8A7-EA5E-4138-851B-4EBF703464DC}" destId="{8EB4D956-1F94-1040-B357-C39E5D222B91}" srcOrd="0" destOrd="1" presId="urn:microsoft.com/office/officeart/2005/8/layout/list1"/>
    <dgm:cxn modelId="{CB80D5C8-69D5-4783-A697-EF85AC9424C8}" srcId="{2AEF5EF1-6173-4AEB-8AB4-9AB1FDA349C0}" destId="{5BAF8B79-25A4-45A0-955E-C2792B315346}" srcOrd="0" destOrd="0" parTransId="{4A2846CB-6570-4671-BD22-FF88593D8B75}" sibTransId="{CD0693A1-541D-414D-A41B-629D165E438A}"/>
    <dgm:cxn modelId="{052C5DCE-674C-4B25-98AA-CD6F22517426}" srcId="{D2E4680A-6D9B-41A3-9823-856922CAFD97}" destId="{06DCFD87-83D4-4877-BA2B-7E0DEC9D4577}" srcOrd="2" destOrd="0" parTransId="{8C7FE86A-1BC3-4968-9324-200FA564162E}" sibTransId="{7CAD53FB-80C8-4437-B3C1-D64CFEE5001C}"/>
    <dgm:cxn modelId="{490841D1-9275-384C-948F-33BBFFEC2A47}" type="presOf" srcId="{18CD618C-0F35-441D-BB61-B34D66DE1298}" destId="{FCD122B7-0993-864C-9A32-B8A4DB144B84}" srcOrd="0" destOrd="1" presId="urn:microsoft.com/office/officeart/2005/8/layout/list1"/>
    <dgm:cxn modelId="{170A4ED6-F9FF-494C-95CF-99E4594A4A41}" type="presOf" srcId="{2AEF5EF1-6173-4AEB-8AB4-9AB1FDA349C0}" destId="{A172AD7D-58EF-374B-B099-40D56B4855BA}" srcOrd="1" destOrd="0" presId="urn:microsoft.com/office/officeart/2005/8/layout/list1"/>
    <dgm:cxn modelId="{2FCA55F7-C049-EB4A-8629-A4F4FC4793C5}" type="presOf" srcId="{33B51736-46E9-4F67-A0B6-A1318B382B89}" destId="{FCD122B7-0993-864C-9A32-B8A4DB144B84}" srcOrd="0" destOrd="2" presId="urn:microsoft.com/office/officeart/2005/8/layout/list1"/>
    <dgm:cxn modelId="{D357303E-163F-DE4E-BC17-0FA1A5604773}" type="presParOf" srcId="{78AD3FFE-A03E-5B47-A11F-2515E1D28FB3}" destId="{36A8D5B1-B706-6D49-A9B1-B5C3B54E51BC}" srcOrd="0" destOrd="0" presId="urn:microsoft.com/office/officeart/2005/8/layout/list1"/>
    <dgm:cxn modelId="{F642F38C-C6B9-9F4B-8EA6-E3221239E31E}" type="presParOf" srcId="{36A8D5B1-B706-6D49-A9B1-B5C3B54E51BC}" destId="{F19B74E5-8688-F949-A8FE-E45E8EF67278}" srcOrd="0" destOrd="0" presId="urn:microsoft.com/office/officeart/2005/8/layout/list1"/>
    <dgm:cxn modelId="{3887E6F7-72AB-2549-9639-141F3BF9DD63}" type="presParOf" srcId="{36A8D5B1-B706-6D49-A9B1-B5C3B54E51BC}" destId="{A1673D7E-ECB8-EE44-B280-E4A148CF6C0A}" srcOrd="1" destOrd="0" presId="urn:microsoft.com/office/officeart/2005/8/layout/list1"/>
    <dgm:cxn modelId="{E6DC9586-7E30-284D-A3F0-E9C5B6E1CE1D}" type="presParOf" srcId="{78AD3FFE-A03E-5B47-A11F-2515E1D28FB3}" destId="{135DCE6A-A37F-4C4F-B8D9-3CE170256AF5}" srcOrd="1" destOrd="0" presId="urn:microsoft.com/office/officeart/2005/8/layout/list1"/>
    <dgm:cxn modelId="{61663DE9-D6CD-014C-B6AB-D462325245B6}" type="presParOf" srcId="{78AD3FFE-A03E-5B47-A11F-2515E1D28FB3}" destId="{8EB4D956-1F94-1040-B357-C39E5D222B91}" srcOrd="2" destOrd="0" presId="urn:microsoft.com/office/officeart/2005/8/layout/list1"/>
    <dgm:cxn modelId="{9317DB75-00C6-B947-8363-A7CD6CB68E32}" type="presParOf" srcId="{78AD3FFE-A03E-5B47-A11F-2515E1D28FB3}" destId="{6670F0C9-8C34-1141-AAAE-51BC971FA3F4}" srcOrd="3" destOrd="0" presId="urn:microsoft.com/office/officeart/2005/8/layout/list1"/>
    <dgm:cxn modelId="{7C65DCC3-B6EA-B447-B766-86B9DB911B74}" type="presParOf" srcId="{78AD3FFE-A03E-5B47-A11F-2515E1D28FB3}" destId="{D4AEC378-83B4-304A-92FF-6961245E01C8}" srcOrd="4" destOrd="0" presId="urn:microsoft.com/office/officeart/2005/8/layout/list1"/>
    <dgm:cxn modelId="{85E24DB8-0DED-6346-A0CF-8D86E865B163}" type="presParOf" srcId="{D4AEC378-83B4-304A-92FF-6961245E01C8}" destId="{788EA540-57C3-CB4C-A633-FD94AE3E1F69}" srcOrd="0" destOrd="0" presId="urn:microsoft.com/office/officeart/2005/8/layout/list1"/>
    <dgm:cxn modelId="{0EF184F9-6340-F342-9663-3B4AFC44C2C1}" type="presParOf" srcId="{D4AEC378-83B4-304A-92FF-6961245E01C8}" destId="{A172AD7D-58EF-374B-B099-40D56B4855BA}" srcOrd="1" destOrd="0" presId="urn:microsoft.com/office/officeart/2005/8/layout/list1"/>
    <dgm:cxn modelId="{98BF334C-C4F8-FA47-A565-441657FFD57C}" type="presParOf" srcId="{78AD3FFE-A03E-5B47-A11F-2515E1D28FB3}" destId="{D48C81FB-7144-7140-B617-3FF425506616}" srcOrd="5" destOrd="0" presId="urn:microsoft.com/office/officeart/2005/8/layout/list1"/>
    <dgm:cxn modelId="{DB06EDD1-A66F-5249-A3B5-6ED02C1FA2FF}" type="presParOf" srcId="{78AD3FFE-A03E-5B47-A11F-2515E1D28FB3}" destId="{FCD122B7-0993-864C-9A32-B8A4DB144B84}" srcOrd="6" destOrd="0" presId="urn:microsoft.com/office/officeart/2005/8/layout/list1"/>
    <dgm:cxn modelId="{5C871AB9-46CB-A54A-9BBA-67736F20FA3C}" type="presParOf" srcId="{78AD3FFE-A03E-5B47-A11F-2515E1D28FB3}" destId="{C9092075-DE9D-844E-989D-7F31011033C9}" srcOrd="7" destOrd="0" presId="urn:microsoft.com/office/officeart/2005/8/layout/list1"/>
    <dgm:cxn modelId="{3DE5B3CA-611B-C242-B262-0F642842D644}" type="presParOf" srcId="{78AD3FFE-A03E-5B47-A11F-2515E1D28FB3}" destId="{7F8C2999-4E59-7B42-889D-A0F17244893B}" srcOrd="8" destOrd="0" presId="urn:microsoft.com/office/officeart/2005/8/layout/list1"/>
    <dgm:cxn modelId="{0AF74D70-D63C-6143-8145-9BE57A654A85}" type="presParOf" srcId="{7F8C2999-4E59-7B42-889D-A0F17244893B}" destId="{9B2653EE-0093-7244-8106-5DD0B9639249}" srcOrd="0" destOrd="0" presId="urn:microsoft.com/office/officeart/2005/8/layout/list1"/>
    <dgm:cxn modelId="{ECDD68CC-E94A-C244-A60E-7B44271980E5}" type="presParOf" srcId="{7F8C2999-4E59-7B42-889D-A0F17244893B}" destId="{077BF160-AF1A-D941-B4A1-73910F30CA8D}" srcOrd="1" destOrd="0" presId="urn:microsoft.com/office/officeart/2005/8/layout/list1"/>
    <dgm:cxn modelId="{36519AE0-1A87-FF4A-897B-5B693FD22816}" type="presParOf" srcId="{78AD3FFE-A03E-5B47-A11F-2515E1D28FB3}" destId="{D188164C-CAB2-614F-B5B4-353DE54CDD85}" srcOrd="9" destOrd="0" presId="urn:microsoft.com/office/officeart/2005/8/layout/list1"/>
    <dgm:cxn modelId="{26A4D134-0DC0-E348-8C1B-0892C41B3557}" type="presParOf" srcId="{78AD3FFE-A03E-5B47-A11F-2515E1D28FB3}" destId="{C6073500-F6DC-234E-9A9D-595274AB5F9A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7E81C65-2B7E-4D7D-B155-FC0515E8F8A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089B1B4-56B4-4919-B6EE-EC97BE892894}">
      <dgm:prSet/>
      <dgm:spPr/>
      <dgm:t>
        <a:bodyPr/>
        <a:lstStyle/>
        <a:p>
          <a:r>
            <a:rPr lang="en-GB"/>
            <a:t>Ubicar Python dentro del ecosistema de Machine Learning.</a:t>
          </a:r>
          <a:endParaRPr lang="en-US"/>
        </a:p>
      </dgm:t>
    </dgm:pt>
    <dgm:pt modelId="{076FBE07-F66C-4A33-B801-3B35D42A4207}" type="parTrans" cxnId="{E48C6857-7795-4475-B46B-F05992F2778C}">
      <dgm:prSet/>
      <dgm:spPr/>
      <dgm:t>
        <a:bodyPr/>
        <a:lstStyle/>
        <a:p>
          <a:endParaRPr lang="en-US"/>
        </a:p>
      </dgm:t>
    </dgm:pt>
    <dgm:pt modelId="{51B2CBFC-2784-47A1-97E8-BD7121D34DC1}" type="sibTrans" cxnId="{E48C6857-7795-4475-B46B-F05992F2778C}">
      <dgm:prSet/>
      <dgm:spPr/>
      <dgm:t>
        <a:bodyPr/>
        <a:lstStyle/>
        <a:p>
          <a:endParaRPr lang="en-US"/>
        </a:p>
      </dgm:t>
    </dgm:pt>
    <dgm:pt modelId="{35E7229D-14A7-487C-ABB6-4BA5EBAF5EAF}">
      <dgm:prSet/>
      <dgm:spPr/>
      <dgm:t>
        <a:bodyPr/>
        <a:lstStyle/>
        <a:p>
          <a:r>
            <a:rPr lang="en-GB"/>
            <a:t>Entender la importancia del pseudoalgoritmo.</a:t>
          </a:r>
          <a:endParaRPr lang="en-US"/>
        </a:p>
      </dgm:t>
    </dgm:pt>
    <dgm:pt modelId="{17C4DA7D-1BFF-425D-AC72-28253ADF6F79}" type="parTrans" cxnId="{1D43E3CD-42EA-481B-81FD-3AC33D0DDB2C}">
      <dgm:prSet/>
      <dgm:spPr/>
      <dgm:t>
        <a:bodyPr/>
        <a:lstStyle/>
        <a:p>
          <a:endParaRPr lang="en-US"/>
        </a:p>
      </dgm:t>
    </dgm:pt>
    <dgm:pt modelId="{0529D666-F882-40D5-95A4-A7F9415E6D6B}" type="sibTrans" cxnId="{1D43E3CD-42EA-481B-81FD-3AC33D0DDB2C}">
      <dgm:prSet/>
      <dgm:spPr/>
      <dgm:t>
        <a:bodyPr/>
        <a:lstStyle/>
        <a:p>
          <a:endParaRPr lang="en-US"/>
        </a:p>
      </dgm:t>
    </dgm:pt>
    <dgm:pt modelId="{EBE3C487-F818-49DC-819D-DB586C785C75}" type="pres">
      <dgm:prSet presAssocID="{A7E81C65-2B7E-4D7D-B155-FC0515E8F8A3}" presName="root" presStyleCnt="0">
        <dgm:presLayoutVars>
          <dgm:dir/>
          <dgm:resizeHandles val="exact"/>
        </dgm:presLayoutVars>
      </dgm:prSet>
      <dgm:spPr/>
    </dgm:pt>
    <dgm:pt modelId="{DD5FA920-13DC-4C0B-AE50-1125AE45A66E}" type="pres">
      <dgm:prSet presAssocID="{8089B1B4-56B4-4919-B6EE-EC97BE892894}" presName="compNode" presStyleCnt="0"/>
      <dgm:spPr/>
    </dgm:pt>
    <dgm:pt modelId="{568A426A-875E-4173-B443-491ECAA78861}" type="pres">
      <dgm:prSet presAssocID="{8089B1B4-56B4-4919-B6EE-EC97BE89289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D6744454-A6C2-4765-969D-A67761381B12}" type="pres">
      <dgm:prSet presAssocID="{8089B1B4-56B4-4919-B6EE-EC97BE892894}" presName="spaceRect" presStyleCnt="0"/>
      <dgm:spPr/>
    </dgm:pt>
    <dgm:pt modelId="{BAAA16D7-82B1-42B7-BF33-284128F86637}" type="pres">
      <dgm:prSet presAssocID="{8089B1B4-56B4-4919-B6EE-EC97BE892894}" presName="textRect" presStyleLbl="revTx" presStyleIdx="0" presStyleCnt="2">
        <dgm:presLayoutVars>
          <dgm:chMax val="1"/>
          <dgm:chPref val="1"/>
        </dgm:presLayoutVars>
      </dgm:prSet>
      <dgm:spPr/>
    </dgm:pt>
    <dgm:pt modelId="{97004541-0FB8-4887-B594-BFA977D3029B}" type="pres">
      <dgm:prSet presAssocID="{51B2CBFC-2784-47A1-97E8-BD7121D34DC1}" presName="sibTrans" presStyleCnt="0"/>
      <dgm:spPr/>
    </dgm:pt>
    <dgm:pt modelId="{A1C4F841-7DEF-445E-8577-4EDC00D49474}" type="pres">
      <dgm:prSet presAssocID="{35E7229D-14A7-487C-ABB6-4BA5EBAF5EAF}" presName="compNode" presStyleCnt="0"/>
      <dgm:spPr/>
    </dgm:pt>
    <dgm:pt modelId="{BDCE2123-05C6-4A3A-85D5-19E62DC390BA}" type="pres">
      <dgm:prSet presAssocID="{35E7229D-14A7-487C-ABB6-4BA5EBAF5EAF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78A1ECFB-6CCA-4FAD-ACBD-FF77CEDBF160}" type="pres">
      <dgm:prSet presAssocID="{35E7229D-14A7-487C-ABB6-4BA5EBAF5EAF}" presName="spaceRect" presStyleCnt="0"/>
      <dgm:spPr/>
    </dgm:pt>
    <dgm:pt modelId="{2EC109CB-8CA4-494F-A81C-7DAA67919BA8}" type="pres">
      <dgm:prSet presAssocID="{35E7229D-14A7-487C-ABB6-4BA5EBAF5EAF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63319604-162A-4A77-AE54-E7CB2525BD03}" type="presOf" srcId="{8089B1B4-56B4-4919-B6EE-EC97BE892894}" destId="{BAAA16D7-82B1-42B7-BF33-284128F86637}" srcOrd="0" destOrd="0" presId="urn:microsoft.com/office/officeart/2018/2/layout/IconLabelList"/>
    <dgm:cxn modelId="{E48C6857-7795-4475-B46B-F05992F2778C}" srcId="{A7E81C65-2B7E-4D7D-B155-FC0515E8F8A3}" destId="{8089B1B4-56B4-4919-B6EE-EC97BE892894}" srcOrd="0" destOrd="0" parTransId="{076FBE07-F66C-4A33-B801-3B35D42A4207}" sibTransId="{51B2CBFC-2784-47A1-97E8-BD7121D34DC1}"/>
    <dgm:cxn modelId="{C9A8C55E-C983-4AEC-83A1-6D4723EE8FC8}" type="presOf" srcId="{A7E81C65-2B7E-4D7D-B155-FC0515E8F8A3}" destId="{EBE3C487-F818-49DC-819D-DB586C785C75}" srcOrd="0" destOrd="0" presId="urn:microsoft.com/office/officeart/2018/2/layout/IconLabelList"/>
    <dgm:cxn modelId="{BEC4B29D-0DD1-4529-9864-4D356259C09F}" type="presOf" srcId="{35E7229D-14A7-487C-ABB6-4BA5EBAF5EAF}" destId="{2EC109CB-8CA4-494F-A81C-7DAA67919BA8}" srcOrd="0" destOrd="0" presId="urn:microsoft.com/office/officeart/2018/2/layout/IconLabelList"/>
    <dgm:cxn modelId="{1D43E3CD-42EA-481B-81FD-3AC33D0DDB2C}" srcId="{A7E81C65-2B7E-4D7D-B155-FC0515E8F8A3}" destId="{35E7229D-14A7-487C-ABB6-4BA5EBAF5EAF}" srcOrd="1" destOrd="0" parTransId="{17C4DA7D-1BFF-425D-AC72-28253ADF6F79}" sibTransId="{0529D666-F882-40D5-95A4-A7F9415E6D6B}"/>
    <dgm:cxn modelId="{9925CAF4-44DC-4CEC-BA75-1396ECD0FE14}" type="presParOf" srcId="{EBE3C487-F818-49DC-819D-DB586C785C75}" destId="{DD5FA920-13DC-4C0B-AE50-1125AE45A66E}" srcOrd="0" destOrd="0" presId="urn:microsoft.com/office/officeart/2018/2/layout/IconLabelList"/>
    <dgm:cxn modelId="{5A345518-8C40-40CF-BF65-A843FF1A9897}" type="presParOf" srcId="{DD5FA920-13DC-4C0B-AE50-1125AE45A66E}" destId="{568A426A-875E-4173-B443-491ECAA78861}" srcOrd="0" destOrd="0" presId="urn:microsoft.com/office/officeart/2018/2/layout/IconLabelList"/>
    <dgm:cxn modelId="{9A86FA57-D5E4-4DC8-9EA9-0915E7893A61}" type="presParOf" srcId="{DD5FA920-13DC-4C0B-AE50-1125AE45A66E}" destId="{D6744454-A6C2-4765-969D-A67761381B12}" srcOrd="1" destOrd="0" presId="urn:microsoft.com/office/officeart/2018/2/layout/IconLabelList"/>
    <dgm:cxn modelId="{802338F7-2C92-4A93-9BB1-9055A86EA490}" type="presParOf" srcId="{DD5FA920-13DC-4C0B-AE50-1125AE45A66E}" destId="{BAAA16D7-82B1-42B7-BF33-284128F86637}" srcOrd="2" destOrd="0" presId="urn:microsoft.com/office/officeart/2018/2/layout/IconLabelList"/>
    <dgm:cxn modelId="{EE05B1D9-0BFD-49B7-855F-475AA6A371AB}" type="presParOf" srcId="{EBE3C487-F818-49DC-819D-DB586C785C75}" destId="{97004541-0FB8-4887-B594-BFA977D3029B}" srcOrd="1" destOrd="0" presId="urn:microsoft.com/office/officeart/2018/2/layout/IconLabelList"/>
    <dgm:cxn modelId="{F6E20840-10FE-4C04-9B95-7226FD92DCD0}" type="presParOf" srcId="{EBE3C487-F818-49DC-819D-DB586C785C75}" destId="{A1C4F841-7DEF-445E-8577-4EDC00D49474}" srcOrd="2" destOrd="0" presId="urn:microsoft.com/office/officeart/2018/2/layout/IconLabelList"/>
    <dgm:cxn modelId="{2B0DC251-53FA-47D1-ACBA-5876E31D6130}" type="presParOf" srcId="{A1C4F841-7DEF-445E-8577-4EDC00D49474}" destId="{BDCE2123-05C6-4A3A-85D5-19E62DC390BA}" srcOrd="0" destOrd="0" presId="urn:microsoft.com/office/officeart/2018/2/layout/IconLabelList"/>
    <dgm:cxn modelId="{11FDD9EA-A48E-43C8-81D3-143078E94D18}" type="presParOf" srcId="{A1C4F841-7DEF-445E-8577-4EDC00D49474}" destId="{78A1ECFB-6CCA-4FAD-ACBD-FF77CEDBF160}" srcOrd="1" destOrd="0" presId="urn:microsoft.com/office/officeart/2018/2/layout/IconLabelList"/>
    <dgm:cxn modelId="{4E935083-799B-4F66-9C7A-44F78D765BEC}" type="presParOf" srcId="{A1C4F841-7DEF-445E-8577-4EDC00D49474}" destId="{2EC109CB-8CA4-494F-A81C-7DAA67919BA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E5812BB-62FB-4F18-A20C-2499AC9801A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A83528AD-AB37-4771-BB43-36C7DFFFD768}">
      <dgm:prSet/>
      <dgm:spPr/>
      <dgm:t>
        <a:bodyPr/>
        <a:lstStyle/>
        <a:p>
          <a:pPr>
            <a:defRPr cap="all"/>
          </a:pPr>
          <a:r>
            <a:rPr lang="en-GB"/>
            <a:t>¿Dónde estamos?</a:t>
          </a:r>
          <a:endParaRPr lang="en-US"/>
        </a:p>
      </dgm:t>
    </dgm:pt>
    <dgm:pt modelId="{D4896731-332C-4F5B-9A14-227BB0365A11}" type="parTrans" cxnId="{EBAF6370-2CB5-4A9A-A29B-5FBBDA30A67C}">
      <dgm:prSet/>
      <dgm:spPr/>
      <dgm:t>
        <a:bodyPr/>
        <a:lstStyle/>
        <a:p>
          <a:endParaRPr lang="en-US"/>
        </a:p>
      </dgm:t>
    </dgm:pt>
    <dgm:pt modelId="{5C2F92A0-E294-4273-97F8-A926E1027CEF}" type="sibTrans" cxnId="{EBAF6370-2CB5-4A9A-A29B-5FBBDA30A67C}">
      <dgm:prSet/>
      <dgm:spPr/>
      <dgm:t>
        <a:bodyPr/>
        <a:lstStyle/>
        <a:p>
          <a:endParaRPr lang="en-US"/>
        </a:p>
      </dgm:t>
    </dgm:pt>
    <dgm:pt modelId="{B24DAE65-E150-4C4C-89CA-950379294F08}">
      <dgm:prSet/>
      <dgm:spPr/>
      <dgm:t>
        <a:bodyPr/>
        <a:lstStyle/>
        <a:p>
          <a:pPr>
            <a:defRPr cap="all"/>
          </a:pPr>
          <a:r>
            <a:rPr lang="en-GB"/>
            <a:t>¿Qué rol juega Python?</a:t>
          </a:r>
          <a:endParaRPr lang="en-US"/>
        </a:p>
      </dgm:t>
    </dgm:pt>
    <dgm:pt modelId="{20431099-5284-42C8-B699-55238A1B8F64}" type="parTrans" cxnId="{8C97FDE4-E4F7-4CAA-95FE-B022BACDF78C}">
      <dgm:prSet/>
      <dgm:spPr/>
      <dgm:t>
        <a:bodyPr/>
        <a:lstStyle/>
        <a:p>
          <a:endParaRPr lang="en-US"/>
        </a:p>
      </dgm:t>
    </dgm:pt>
    <dgm:pt modelId="{EA33D78E-470B-45B2-B238-CEBD1A219F0C}" type="sibTrans" cxnId="{8C97FDE4-E4F7-4CAA-95FE-B022BACDF78C}">
      <dgm:prSet/>
      <dgm:spPr/>
      <dgm:t>
        <a:bodyPr/>
        <a:lstStyle/>
        <a:p>
          <a:endParaRPr lang="en-US"/>
        </a:p>
      </dgm:t>
    </dgm:pt>
    <dgm:pt modelId="{720E74C8-EC85-47F9-AFFB-9908E001E5F4}">
      <dgm:prSet/>
      <dgm:spPr/>
      <dgm:t>
        <a:bodyPr/>
        <a:lstStyle/>
        <a:p>
          <a:pPr>
            <a:defRPr cap="all"/>
          </a:pPr>
          <a:r>
            <a:rPr lang="en-GB"/>
            <a:t>¿Cómo se conecta con lo que viene?</a:t>
          </a:r>
          <a:endParaRPr lang="en-US"/>
        </a:p>
      </dgm:t>
    </dgm:pt>
    <dgm:pt modelId="{F9B35B3A-93E1-440F-BB5C-9AE8B8D2C7CC}" type="parTrans" cxnId="{64BB69BC-4FB4-4998-9DF5-4FE3CC4E3C7F}">
      <dgm:prSet/>
      <dgm:spPr/>
      <dgm:t>
        <a:bodyPr/>
        <a:lstStyle/>
        <a:p>
          <a:endParaRPr lang="en-US"/>
        </a:p>
      </dgm:t>
    </dgm:pt>
    <dgm:pt modelId="{4AA3A417-076F-441C-87C6-AC7F0969FE65}" type="sibTrans" cxnId="{64BB69BC-4FB4-4998-9DF5-4FE3CC4E3C7F}">
      <dgm:prSet/>
      <dgm:spPr/>
      <dgm:t>
        <a:bodyPr/>
        <a:lstStyle/>
        <a:p>
          <a:endParaRPr lang="en-US"/>
        </a:p>
      </dgm:t>
    </dgm:pt>
    <dgm:pt modelId="{4824B1B1-0C1A-447A-B987-09E13151B5B2}" type="pres">
      <dgm:prSet presAssocID="{4E5812BB-62FB-4F18-A20C-2499AC9801A5}" presName="root" presStyleCnt="0">
        <dgm:presLayoutVars>
          <dgm:dir/>
          <dgm:resizeHandles val="exact"/>
        </dgm:presLayoutVars>
      </dgm:prSet>
      <dgm:spPr/>
    </dgm:pt>
    <dgm:pt modelId="{FE347E2A-3E3D-4A16-8E65-89F11AD580C0}" type="pres">
      <dgm:prSet presAssocID="{A83528AD-AB37-4771-BB43-36C7DFFFD768}" presName="compNode" presStyleCnt="0"/>
      <dgm:spPr/>
    </dgm:pt>
    <dgm:pt modelId="{AF87B8F2-1CD4-4613-9343-E9E26ABF2857}" type="pres">
      <dgm:prSet presAssocID="{A83528AD-AB37-4771-BB43-36C7DFFFD768}" presName="iconBgRect" presStyleLbl="bgShp" presStyleIdx="0" presStyleCnt="3"/>
      <dgm:spPr/>
    </dgm:pt>
    <dgm:pt modelId="{DA74C610-10D2-4DBE-8263-F5FAB36208B4}" type="pres">
      <dgm:prSet presAssocID="{A83528AD-AB37-4771-BB43-36C7DFFFD76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0829F4A1-58F4-4E4F-8F7C-7BF2AB3B3CB4}" type="pres">
      <dgm:prSet presAssocID="{A83528AD-AB37-4771-BB43-36C7DFFFD768}" presName="spaceRect" presStyleCnt="0"/>
      <dgm:spPr/>
    </dgm:pt>
    <dgm:pt modelId="{F1C5C3FF-EA3D-40FD-A223-667D6B9F849E}" type="pres">
      <dgm:prSet presAssocID="{A83528AD-AB37-4771-BB43-36C7DFFFD768}" presName="textRect" presStyleLbl="revTx" presStyleIdx="0" presStyleCnt="3">
        <dgm:presLayoutVars>
          <dgm:chMax val="1"/>
          <dgm:chPref val="1"/>
        </dgm:presLayoutVars>
      </dgm:prSet>
      <dgm:spPr/>
    </dgm:pt>
    <dgm:pt modelId="{0027870E-74F1-4709-8FE7-7F7D79350298}" type="pres">
      <dgm:prSet presAssocID="{5C2F92A0-E294-4273-97F8-A926E1027CEF}" presName="sibTrans" presStyleCnt="0"/>
      <dgm:spPr/>
    </dgm:pt>
    <dgm:pt modelId="{3F05CBD5-9F7A-418A-9754-EB581AB0AEA6}" type="pres">
      <dgm:prSet presAssocID="{B24DAE65-E150-4C4C-89CA-950379294F08}" presName="compNode" presStyleCnt="0"/>
      <dgm:spPr/>
    </dgm:pt>
    <dgm:pt modelId="{D7086159-FC2E-4AB2-9737-5E85D109923D}" type="pres">
      <dgm:prSet presAssocID="{B24DAE65-E150-4C4C-89CA-950379294F08}" presName="iconBgRect" presStyleLbl="bgShp" presStyleIdx="1" presStyleCnt="3"/>
      <dgm:spPr/>
    </dgm:pt>
    <dgm:pt modelId="{6C8B4A4E-791E-41B2-B19E-7C265860F5BF}" type="pres">
      <dgm:prSet presAssocID="{B24DAE65-E150-4C4C-89CA-950379294F0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C0C1A465-5DBE-4DCA-888B-BD1307AD69FB}" type="pres">
      <dgm:prSet presAssocID="{B24DAE65-E150-4C4C-89CA-950379294F08}" presName="spaceRect" presStyleCnt="0"/>
      <dgm:spPr/>
    </dgm:pt>
    <dgm:pt modelId="{C4B0E6BF-0360-4E03-B6CC-CEDA4A5111CD}" type="pres">
      <dgm:prSet presAssocID="{B24DAE65-E150-4C4C-89CA-950379294F08}" presName="textRect" presStyleLbl="revTx" presStyleIdx="1" presStyleCnt="3">
        <dgm:presLayoutVars>
          <dgm:chMax val="1"/>
          <dgm:chPref val="1"/>
        </dgm:presLayoutVars>
      </dgm:prSet>
      <dgm:spPr/>
    </dgm:pt>
    <dgm:pt modelId="{C6A9CE2B-56A6-4DEB-8665-3FD50D4622A8}" type="pres">
      <dgm:prSet presAssocID="{EA33D78E-470B-45B2-B238-CEBD1A219F0C}" presName="sibTrans" presStyleCnt="0"/>
      <dgm:spPr/>
    </dgm:pt>
    <dgm:pt modelId="{A6250640-BD67-4B09-B14C-AE3D4983CEF6}" type="pres">
      <dgm:prSet presAssocID="{720E74C8-EC85-47F9-AFFB-9908E001E5F4}" presName="compNode" presStyleCnt="0"/>
      <dgm:spPr/>
    </dgm:pt>
    <dgm:pt modelId="{A94BBDF7-FCDD-4A25-AFF6-EB4EA0CE3E1F}" type="pres">
      <dgm:prSet presAssocID="{720E74C8-EC85-47F9-AFFB-9908E001E5F4}" presName="iconBgRect" presStyleLbl="bgShp" presStyleIdx="2" presStyleCnt="3"/>
      <dgm:spPr/>
    </dgm:pt>
    <dgm:pt modelId="{0534A788-D859-4D7A-8A8D-8742DEE95DC6}" type="pres">
      <dgm:prSet presAssocID="{720E74C8-EC85-47F9-AFFB-9908E001E5F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t"/>
        </a:ext>
      </dgm:extLst>
    </dgm:pt>
    <dgm:pt modelId="{957427F2-FD17-4BC4-A222-5DF7CD8135CA}" type="pres">
      <dgm:prSet presAssocID="{720E74C8-EC85-47F9-AFFB-9908E001E5F4}" presName="spaceRect" presStyleCnt="0"/>
      <dgm:spPr/>
    </dgm:pt>
    <dgm:pt modelId="{C8A04C7D-4396-440C-A912-934C0D1911D4}" type="pres">
      <dgm:prSet presAssocID="{720E74C8-EC85-47F9-AFFB-9908E001E5F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EEFDC214-0585-4839-A865-D0408FBE3CFB}" type="presOf" srcId="{4E5812BB-62FB-4F18-A20C-2499AC9801A5}" destId="{4824B1B1-0C1A-447A-B987-09E13151B5B2}" srcOrd="0" destOrd="0" presId="urn:microsoft.com/office/officeart/2018/5/layout/IconCircleLabelList"/>
    <dgm:cxn modelId="{50A41943-F241-4343-8E46-B1C1B657E905}" type="presOf" srcId="{B24DAE65-E150-4C4C-89CA-950379294F08}" destId="{C4B0E6BF-0360-4E03-B6CC-CEDA4A5111CD}" srcOrd="0" destOrd="0" presId="urn:microsoft.com/office/officeart/2018/5/layout/IconCircleLabelList"/>
    <dgm:cxn modelId="{9FD7BA47-0D97-4281-B97F-FECC41182DB0}" type="presOf" srcId="{A83528AD-AB37-4771-BB43-36C7DFFFD768}" destId="{F1C5C3FF-EA3D-40FD-A223-667D6B9F849E}" srcOrd="0" destOrd="0" presId="urn:microsoft.com/office/officeart/2018/5/layout/IconCircleLabelList"/>
    <dgm:cxn modelId="{EBAF6370-2CB5-4A9A-A29B-5FBBDA30A67C}" srcId="{4E5812BB-62FB-4F18-A20C-2499AC9801A5}" destId="{A83528AD-AB37-4771-BB43-36C7DFFFD768}" srcOrd="0" destOrd="0" parTransId="{D4896731-332C-4F5B-9A14-227BB0365A11}" sibTransId="{5C2F92A0-E294-4273-97F8-A926E1027CEF}"/>
    <dgm:cxn modelId="{655C46A9-37BB-491D-A1E6-B64D15DB2BB5}" type="presOf" srcId="{720E74C8-EC85-47F9-AFFB-9908E001E5F4}" destId="{C8A04C7D-4396-440C-A912-934C0D1911D4}" srcOrd="0" destOrd="0" presId="urn:microsoft.com/office/officeart/2018/5/layout/IconCircleLabelList"/>
    <dgm:cxn modelId="{64BB69BC-4FB4-4998-9DF5-4FE3CC4E3C7F}" srcId="{4E5812BB-62FB-4F18-A20C-2499AC9801A5}" destId="{720E74C8-EC85-47F9-AFFB-9908E001E5F4}" srcOrd="2" destOrd="0" parTransId="{F9B35B3A-93E1-440F-BB5C-9AE8B8D2C7CC}" sibTransId="{4AA3A417-076F-441C-87C6-AC7F0969FE65}"/>
    <dgm:cxn modelId="{8C97FDE4-E4F7-4CAA-95FE-B022BACDF78C}" srcId="{4E5812BB-62FB-4F18-A20C-2499AC9801A5}" destId="{B24DAE65-E150-4C4C-89CA-950379294F08}" srcOrd="1" destOrd="0" parTransId="{20431099-5284-42C8-B699-55238A1B8F64}" sibTransId="{EA33D78E-470B-45B2-B238-CEBD1A219F0C}"/>
    <dgm:cxn modelId="{60A4322C-DE55-4531-9B7C-60E0E7BF008C}" type="presParOf" srcId="{4824B1B1-0C1A-447A-B987-09E13151B5B2}" destId="{FE347E2A-3E3D-4A16-8E65-89F11AD580C0}" srcOrd="0" destOrd="0" presId="urn:microsoft.com/office/officeart/2018/5/layout/IconCircleLabelList"/>
    <dgm:cxn modelId="{1CFBA9D7-98D5-44B6-9CC6-5EE0D25E606A}" type="presParOf" srcId="{FE347E2A-3E3D-4A16-8E65-89F11AD580C0}" destId="{AF87B8F2-1CD4-4613-9343-E9E26ABF2857}" srcOrd="0" destOrd="0" presId="urn:microsoft.com/office/officeart/2018/5/layout/IconCircleLabelList"/>
    <dgm:cxn modelId="{2A7AA676-1871-40B1-B721-26D3BF578D77}" type="presParOf" srcId="{FE347E2A-3E3D-4A16-8E65-89F11AD580C0}" destId="{DA74C610-10D2-4DBE-8263-F5FAB36208B4}" srcOrd="1" destOrd="0" presId="urn:microsoft.com/office/officeart/2018/5/layout/IconCircleLabelList"/>
    <dgm:cxn modelId="{D905BAD2-E471-4C4C-A4F5-1E4CB8676EE6}" type="presParOf" srcId="{FE347E2A-3E3D-4A16-8E65-89F11AD580C0}" destId="{0829F4A1-58F4-4E4F-8F7C-7BF2AB3B3CB4}" srcOrd="2" destOrd="0" presId="urn:microsoft.com/office/officeart/2018/5/layout/IconCircleLabelList"/>
    <dgm:cxn modelId="{13CD2C4B-3498-4219-95BE-7BAC465D1FA8}" type="presParOf" srcId="{FE347E2A-3E3D-4A16-8E65-89F11AD580C0}" destId="{F1C5C3FF-EA3D-40FD-A223-667D6B9F849E}" srcOrd="3" destOrd="0" presId="urn:microsoft.com/office/officeart/2018/5/layout/IconCircleLabelList"/>
    <dgm:cxn modelId="{670BA5C3-6D4B-4BD3-9359-B79D1CCCA2E8}" type="presParOf" srcId="{4824B1B1-0C1A-447A-B987-09E13151B5B2}" destId="{0027870E-74F1-4709-8FE7-7F7D79350298}" srcOrd="1" destOrd="0" presId="urn:microsoft.com/office/officeart/2018/5/layout/IconCircleLabelList"/>
    <dgm:cxn modelId="{1B5E25FA-31FC-4935-B389-DC34918405E5}" type="presParOf" srcId="{4824B1B1-0C1A-447A-B987-09E13151B5B2}" destId="{3F05CBD5-9F7A-418A-9754-EB581AB0AEA6}" srcOrd="2" destOrd="0" presId="urn:microsoft.com/office/officeart/2018/5/layout/IconCircleLabelList"/>
    <dgm:cxn modelId="{8385DA3B-A8A1-4B33-87CC-D13F2A033D2E}" type="presParOf" srcId="{3F05CBD5-9F7A-418A-9754-EB581AB0AEA6}" destId="{D7086159-FC2E-4AB2-9737-5E85D109923D}" srcOrd="0" destOrd="0" presId="urn:microsoft.com/office/officeart/2018/5/layout/IconCircleLabelList"/>
    <dgm:cxn modelId="{326680A1-A1B8-411B-834E-02F2714EAB57}" type="presParOf" srcId="{3F05CBD5-9F7A-418A-9754-EB581AB0AEA6}" destId="{6C8B4A4E-791E-41B2-B19E-7C265860F5BF}" srcOrd="1" destOrd="0" presId="urn:microsoft.com/office/officeart/2018/5/layout/IconCircleLabelList"/>
    <dgm:cxn modelId="{F6DADA15-363B-4B08-902E-518BB4C4AD70}" type="presParOf" srcId="{3F05CBD5-9F7A-418A-9754-EB581AB0AEA6}" destId="{C0C1A465-5DBE-4DCA-888B-BD1307AD69FB}" srcOrd="2" destOrd="0" presId="urn:microsoft.com/office/officeart/2018/5/layout/IconCircleLabelList"/>
    <dgm:cxn modelId="{68FC8C9F-415D-4A10-AE21-97F443BFBB26}" type="presParOf" srcId="{3F05CBD5-9F7A-418A-9754-EB581AB0AEA6}" destId="{C4B0E6BF-0360-4E03-B6CC-CEDA4A5111CD}" srcOrd="3" destOrd="0" presId="urn:microsoft.com/office/officeart/2018/5/layout/IconCircleLabelList"/>
    <dgm:cxn modelId="{E9112986-D046-4E30-91C0-DC547BE0FA71}" type="presParOf" srcId="{4824B1B1-0C1A-447A-B987-09E13151B5B2}" destId="{C6A9CE2B-56A6-4DEB-8665-3FD50D4622A8}" srcOrd="3" destOrd="0" presId="urn:microsoft.com/office/officeart/2018/5/layout/IconCircleLabelList"/>
    <dgm:cxn modelId="{D9D17F5D-AFD5-4CA1-802A-6CEAE0FD0403}" type="presParOf" srcId="{4824B1B1-0C1A-447A-B987-09E13151B5B2}" destId="{A6250640-BD67-4B09-B14C-AE3D4983CEF6}" srcOrd="4" destOrd="0" presId="urn:microsoft.com/office/officeart/2018/5/layout/IconCircleLabelList"/>
    <dgm:cxn modelId="{E7DECD0E-C423-422A-8BF7-7B01F98E30D5}" type="presParOf" srcId="{A6250640-BD67-4B09-B14C-AE3D4983CEF6}" destId="{A94BBDF7-FCDD-4A25-AFF6-EB4EA0CE3E1F}" srcOrd="0" destOrd="0" presId="urn:microsoft.com/office/officeart/2018/5/layout/IconCircleLabelList"/>
    <dgm:cxn modelId="{2D65EAF3-1577-47B0-9BC6-B93E7F262384}" type="presParOf" srcId="{A6250640-BD67-4B09-B14C-AE3D4983CEF6}" destId="{0534A788-D859-4D7A-8A8D-8742DEE95DC6}" srcOrd="1" destOrd="0" presId="urn:microsoft.com/office/officeart/2018/5/layout/IconCircleLabelList"/>
    <dgm:cxn modelId="{42DB1307-1798-4427-A75D-CEB279B5C682}" type="presParOf" srcId="{A6250640-BD67-4B09-B14C-AE3D4983CEF6}" destId="{957427F2-FD17-4BC4-A222-5DF7CD8135CA}" srcOrd="2" destOrd="0" presId="urn:microsoft.com/office/officeart/2018/5/layout/IconCircleLabelList"/>
    <dgm:cxn modelId="{BA8BEDF0-5535-4E7B-863D-B323337980DF}" type="presParOf" srcId="{A6250640-BD67-4B09-B14C-AE3D4983CEF6}" destId="{C8A04C7D-4396-440C-A912-934C0D1911D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B5B95FD-0970-4B11-A314-BE795E2EDC2E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6EE6ED2-42BA-4C70-BB35-B5062462D1B0}">
      <dgm:prSet/>
      <dgm:spPr/>
      <dgm:t>
        <a:bodyPr/>
        <a:lstStyle/>
        <a:p>
          <a:r>
            <a:rPr lang="en-GB"/>
            <a:t>Machine Learning no es solo “modelos”.</a:t>
          </a:r>
          <a:br>
            <a:rPr lang="en-GB"/>
          </a:br>
          <a:endParaRPr lang="en-US"/>
        </a:p>
      </dgm:t>
    </dgm:pt>
    <dgm:pt modelId="{6A9D4C3B-66BF-4483-837C-96BF27D03917}" type="parTrans" cxnId="{D1DD350C-BC5B-4915-9B74-CEEC82DA0C59}">
      <dgm:prSet/>
      <dgm:spPr/>
      <dgm:t>
        <a:bodyPr/>
        <a:lstStyle/>
        <a:p>
          <a:endParaRPr lang="en-US"/>
        </a:p>
      </dgm:t>
    </dgm:pt>
    <dgm:pt modelId="{1451B337-9A2B-4E94-8A8D-A647761605EF}" type="sibTrans" cxnId="{D1DD350C-BC5B-4915-9B74-CEEC82DA0C59}">
      <dgm:prSet/>
      <dgm:spPr/>
      <dgm:t>
        <a:bodyPr/>
        <a:lstStyle/>
        <a:p>
          <a:endParaRPr lang="en-US"/>
        </a:p>
      </dgm:t>
    </dgm:pt>
    <dgm:pt modelId="{B126022D-79C5-4F5C-99E8-57F30A6528E1}">
      <dgm:prSet/>
      <dgm:spPr/>
      <dgm:t>
        <a:bodyPr/>
        <a:lstStyle/>
        <a:p>
          <a:r>
            <a:rPr lang="en-GB"/>
            <a:t>Es un </a:t>
          </a:r>
          <a:r>
            <a:rPr lang="en-GB" b="1"/>
            <a:t>flujo estructurado de trabajo</a:t>
          </a:r>
          <a:r>
            <a:rPr lang="en-GB"/>
            <a:t>:</a:t>
          </a:r>
          <a:endParaRPr lang="en-US"/>
        </a:p>
      </dgm:t>
    </dgm:pt>
    <dgm:pt modelId="{6F5E2791-B8BD-4CBB-AE02-AFD6D60B1052}" type="parTrans" cxnId="{2F676B7A-7A52-4005-B9A5-A281AC77C97A}">
      <dgm:prSet/>
      <dgm:spPr/>
      <dgm:t>
        <a:bodyPr/>
        <a:lstStyle/>
        <a:p>
          <a:endParaRPr lang="en-US"/>
        </a:p>
      </dgm:t>
    </dgm:pt>
    <dgm:pt modelId="{D26A9393-3C53-4611-BD46-E0EEE4DB1439}" type="sibTrans" cxnId="{2F676B7A-7A52-4005-B9A5-A281AC77C97A}">
      <dgm:prSet/>
      <dgm:spPr/>
      <dgm:t>
        <a:bodyPr/>
        <a:lstStyle/>
        <a:p>
          <a:endParaRPr lang="en-US"/>
        </a:p>
      </dgm:t>
    </dgm:pt>
    <dgm:pt modelId="{C7414E4A-BC76-4CAA-931D-EEB2FA855A16}">
      <dgm:prSet/>
      <dgm:spPr/>
      <dgm:t>
        <a:bodyPr/>
        <a:lstStyle/>
        <a:p>
          <a:r>
            <a:rPr lang="en-GB"/>
            <a:t>Adquisición de datos</a:t>
          </a:r>
          <a:endParaRPr lang="en-US"/>
        </a:p>
      </dgm:t>
    </dgm:pt>
    <dgm:pt modelId="{46EA0322-5594-4F8D-AE01-86D5108F3E11}" type="parTrans" cxnId="{AA32B18C-738F-4472-9630-BE20DB0927AB}">
      <dgm:prSet/>
      <dgm:spPr/>
      <dgm:t>
        <a:bodyPr/>
        <a:lstStyle/>
        <a:p>
          <a:endParaRPr lang="en-US"/>
        </a:p>
      </dgm:t>
    </dgm:pt>
    <dgm:pt modelId="{0FA79B19-6FCD-496D-8FF1-FE3E726C987F}" type="sibTrans" cxnId="{AA32B18C-738F-4472-9630-BE20DB0927AB}">
      <dgm:prSet/>
      <dgm:spPr/>
      <dgm:t>
        <a:bodyPr/>
        <a:lstStyle/>
        <a:p>
          <a:endParaRPr lang="en-US"/>
        </a:p>
      </dgm:t>
    </dgm:pt>
    <dgm:pt modelId="{30208454-93F4-4BB8-B128-618C8473884B}">
      <dgm:prSet/>
      <dgm:spPr/>
      <dgm:t>
        <a:bodyPr/>
        <a:lstStyle/>
        <a:p>
          <a:r>
            <a:rPr lang="en-GB"/>
            <a:t>Limpieza y transformación</a:t>
          </a:r>
          <a:endParaRPr lang="en-US"/>
        </a:p>
      </dgm:t>
    </dgm:pt>
    <dgm:pt modelId="{6D5B7418-7E0F-4A83-8BFA-FB15B00F207A}" type="parTrans" cxnId="{EEB61A4E-8743-4F4B-A196-518816D886BC}">
      <dgm:prSet/>
      <dgm:spPr/>
      <dgm:t>
        <a:bodyPr/>
        <a:lstStyle/>
        <a:p>
          <a:endParaRPr lang="en-US"/>
        </a:p>
      </dgm:t>
    </dgm:pt>
    <dgm:pt modelId="{8A697D8D-565D-4118-8FF2-3EE2B470527D}" type="sibTrans" cxnId="{EEB61A4E-8743-4F4B-A196-518816D886BC}">
      <dgm:prSet/>
      <dgm:spPr/>
      <dgm:t>
        <a:bodyPr/>
        <a:lstStyle/>
        <a:p>
          <a:endParaRPr lang="en-US"/>
        </a:p>
      </dgm:t>
    </dgm:pt>
    <dgm:pt modelId="{42724F3F-FC8C-4141-A07C-82F5E5139E71}">
      <dgm:prSet/>
      <dgm:spPr/>
      <dgm:t>
        <a:bodyPr/>
        <a:lstStyle/>
        <a:p>
          <a:r>
            <a:rPr lang="en-GB"/>
            <a:t>Análisis exploratorio</a:t>
          </a:r>
          <a:endParaRPr lang="en-US"/>
        </a:p>
      </dgm:t>
    </dgm:pt>
    <dgm:pt modelId="{49505240-72D0-400C-B585-592E22A8F058}" type="parTrans" cxnId="{45DC4DF3-F5C6-4C66-A06D-F5A302EEDA95}">
      <dgm:prSet/>
      <dgm:spPr/>
      <dgm:t>
        <a:bodyPr/>
        <a:lstStyle/>
        <a:p>
          <a:endParaRPr lang="en-US"/>
        </a:p>
      </dgm:t>
    </dgm:pt>
    <dgm:pt modelId="{7276EC25-0A1A-4C28-9DF9-BA8FDBC806A1}" type="sibTrans" cxnId="{45DC4DF3-F5C6-4C66-A06D-F5A302EEDA95}">
      <dgm:prSet/>
      <dgm:spPr/>
      <dgm:t>
        <a:bodyPr/>
        <a:lstStyle/>
        <a:p>
          <a:endParaRPr lang="en-US"/>
        </a:p>
      </dgm:t>
    </dgm:pt>
    <dgm:pt modelId="{C94D13A0-9048-408E-AEDD-CFD647627CC7}">
      <dgm:prSet/>
      <dgm:spPr/>
      <dgm:t>
        <a:bodyPr/>
        <a:lstStyle/>
        <a:p>
          <a:r>
            <a:rPr lang="en-GB"/>
            <a:t>Modelado</a:t>
          </a:r>
          <a:endParaRPr lang="en-US"/>
        </a:p>
      </dgm:t>
    </dgm:pt>
    <dgm:pt modelId="{C3716A39-7593-4598-BDEF-C6FAF8F814CE}" type="parTrans" cxnId="{49C0DCD2-129A-489B-A3F0-62E776CF39EF}">
      <dgm:prSet/>
      <dgm:spPr/>
      <dgm:t>
        <a:bodyPr/>
        <a:lstStyle/>
        <a:p>
          <a:endParaRPr lang="en-US"/>
        </a:p>
      </dgm:t>
    </dgm:pt>
    <dgm:pt modelId="{F68A6B63-D163-4E3C-985C-EA1E460A7C5C}" type="sibTrans" cxnId="{49C0DCD2-129A-489B-A3F0-62E776CF39EF}">
      <dgm:prSet/>
      <dgm:spPr/>
      <dgm:t>
        <a:bodyPr/>
        <a:lstStyle/>
        <a:p>
          <a:endParaRPr lang="en-US"/>
        </a:p>
      </dgm:t>
    </dgm:pt>
    <dgm:pt modelId="{0DDAC84F-4984-4402-AC98-52D1A93496B6}">
      <dgm:prSet/>
      <dgm:spPr/>
      <dgm:t>
        <a:bodyPr/>
        <a:lstStyle/>
        <a:p>
          <a:r>
            <a:rPr lang="en-GB"/>
            <a:t>Evaluación</a:t>
          </a:r>
          <a:endParaRPr lang="en-US"/>
        </a:p>
      </dgm:t>
    </dgm:pt>
    <dgm:pt modelId="{E4BDA686-7CC1-4B71-844E-2AD1F18CDEEB}" type="parTrans" cxnId="{043873D4-68A9-4E14-8775-13D15264DD3D}">
      <dgm:prSet/>
      <dgm:spPr/>
      <dgm:t>
        <a:bodyPr/>
        <a:lstStyle/>
        <a:p>
          <a:endParaRPr lang="en-US"/>
        </a:p>
      </dgm:t>
    </dgm:pt>
    <dgm:pt modelId="{6165F413-96B2-4601-9699-24F5DB950374}" type="sibTrans" cxnId="{043873D4-68A9-4E14-8775-13D15264DD3D}">
      <dgm:prSet/>
      <dgm:spPr/>
      <dgm:t>
        <a:bodyPr/>
        <a:lstStyle/>
        <a:p>
          <a:endParaRPr lang="en-US"/>
        </a:p>
      </dgm:t>
    </dgm:pt>
    <dgm:pt modelId="{B36553A8-B5F9-449E-9431-DBD09CF27142}">
      <dgm:prSet/>
      <dgm:spPr/>
      <dgm:t>
        <a:bodyPr/>
        <a:lstStyle/>
        <a:p>
          <a:r>
            <a:rPr lang="en-GB"/>
            <a:t>Implementación</a:t>
          </a:r>
          <a:br>
            <a:rPr lang="en-GB"/>
          </a:br>
          <a:endParaRPr lang="en-US"/>
        </a:p>
      </dgm:t>
    </dgm:pt>
    <dgm:pt modelId="{4661A416-80DD-4208-8026-414CD5CD6BA6}" type="parTrans" cxnId="{27627F5B-D7AA-49C3-B2D5-2A68146D9FF0}">
      <dgm:prSet/>
      <dgm:spPr/>
      <dgm:t>
        <a:bodyPr/>
        <a:lstStyle/>
        <a:p>
          <a:endParaRPr lang="en-US"/>
        </a:p>
      </dgm:t>
    </dgm:pt>
    <dgm:pt modelId="{D812AB36-76A6-4886-8D00-551FC2DDC76D}" type="sibTrans" cxnId="{27627F5B-D7AA-49C3-B2D5-2A68146D9FF0}">
      <dgm:prSet/>
      <dgm:spPr/>
      <dgm:t>
        <a:bodyPr/>
        <a:lstStyle/>
        <a:p>
          <a:endParaRPr lang="en-US"/>
        </a:p>
      </dgm:t>
    </dgm:pt>
    <dgm:pt modelId="{35EDAD76-0E66-474B-A8B1-EA2D1F6F295E}">
      <dgm:prSet/>
      <dgm:spPr/>
      <dgm:t>
        <a:bodyPr/>
        <a:lstStyle/>
        <a:p>
          <a:r>
            <a:rPr lang="en-GB"/>
            <a:t>Python actúa como el </a:t>
          </a:r>
          <a:r>
            <a:rPr lang="en-GB" b="1"/>
            <a:t>lenguaje integrador</a:t>
          </a:r>
          <a:r>
            <a:rPr lang="en-GB"/>
            <a:t> de todo este proceso.</a:t>
          </a:r>
          <a:endParaRPr lang="en-US"/>
        </a:p>
      </dgm:t>
    </dgm:pt>
    <dgm:pt modelId="{FBB25500-D840-456F-9D2C-79F4450B4D6A}" type="parTrans" cxnId="{4092E299-5912-4DC3-85CE-CE5E6241FD1E}">
      <dgm:prSet/>
      <dgm:spPr/>
      <dgm:t>
        <a:bodyPr/>
        <a:lstStyle/>
        <a:p>
          <a:endParaRPr lang="en-US"/>
        </a:p>
      </dgm:t>
    </dgm:pt>
    <dgm:pt modelId="{CFA42356-CD5D-42E2-B5CD-632E6B7B6354}" type="sibTrans" cxnId="{4092E299-5912-4DC3-85CE-CE5E6241FD1E}">
      <dgm:prSet/>
      <dgm:spPr/>
      <dgm:t>
        <a:bodyPr/>
        <a:lstStyle/>
        <a:p>
          <a:endParaRPr lang="en-US"/>
        </a:p>
      </dgm:t>
    </dgm:pt>
    <dgm:pt modelId="{C8A73D61-141D-D941-98BD-A0328D615C52}" type="pres">
      <dgm:prSet presAssocID="{5B5B95FD-0970-4B11-A314-BE795E2EDC2E}" presName="linear" presStyleCnt="0">
        <dgm:presLayoutVars>
          <dgm:animLvl val="lvl"/>
          <dgm:resizeHandles val="exact"/>
        </dgm:presLayoutVars>
      </dgm:prSet>
      <dgm:spPr/>
    </dgm:pt>
    <dgm:pt modelId="{DB2C8F7E-4E15-4A45-BFDE-507FDF84467D}" type="pres">
      <dgm:prSet presAssocID="{46EE6ED2-42BA-4C70-BB35-B5062462D1B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0B33C7E3-855B-C24B-A852-816C101FA25D}" type="pres">
      <dgm:prSet presAssocID="{1451B337-9A2B-4E94-8A8D-A647761605EF}" presName="spacer" presStyleCnt="0"/>
      <dgm:spPr/>
    </dgm:pt>
    <dgm:pt modelId="{C6B80EF3-B804-C54B-A20C-7DC590F5019E}" type="pres">
      <dgm:prSet presAssocID="{B126022D-79C5-4F5C-99E8-57F30A6528E1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E8552C0-1354-2444-9265-299C12FFBE87}" type="pres">
      <dgm:prSet presAssocID="{B126022D-79C5-4F5C-99E8-57F30A6528E1}" presName="childText" presStyleLbl="revTx" presStyleIdx="0" presStyleCnt="1">
        <dgm:presLayoutVars>
          <dgm:bulletEnabled val="1"/>
        </dgm:presLayoutVars>
      </dgm:prSet>
      <dgm:spPr/>
    </dgm:pt>
    <dgm:pt modelId="{45137AF4-306B-4D43-BF3A-6682D685C6EE}" type="pres">
      <dgm:prSet presAssocID="{35EDAD76-0E66-474B-A8B1-EA2D1F6F295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D1DD350C-BC5B-4915-9B74-CEEC82DA0C59}" srcId="{5B5B95FD-0970-4B11-A314-BE795E2EDC2E}" destId="{46EE6ED2-42BA-4C70-BB35-B5062462D1B0}" srcOrd="0" destOrd="0" parTransId="{6A9D4C3B-66BF-4483-837C-96BF27D03917}" sibTransId="{1451B337-9A2B-4E94-8A8D-A647761605EF}"/>
    <dgm:cxn modelId="{17E5210F-A92C-F343-AB68-3B3CBE683FCE}" type="presOf" srcId="{42724F3F-FC8C-4141-A07C-82F5E5139E71}" destId="{AE8552C0-1354-2444-9265-299C12FFBE87}" srcOrd="0" destOrd="2" presId="urn:microsoft.com/office/officeart/2005/8/layout/vList2"/>
    <dgm:cxn modelId="{6BF7FA12-DD05-DF4A-A3AC-8FBCCCBDB1C1}" type="presOf" srcId="{0DDAC84F-4984-4402-AC98-52D1A93496B6}" destId="{AE8552C0-1354-2444-9265-299C12FFBE87}" srcOrd="0" destOrd="4" presId="urn:microsoft.com/office/officeart/2005/8/layout/vList2"/>
    <dgm:cxn modelId="{6E094521-13F1-0D4B-BB41-735D48140DF9}" type="presOf" srcId="{46EE6ED2-42BA-4C70-BB35-B5062462D1B0}" destId="{DB2C8F7E-4E15-4A45-BFDE-507FDF84467D}" srcOrd="0" destOrd="0" presId="urn:microsoft.com/office/officeart/2005/8/layout/vList2"/>
    <dgm:cxn modelId="{6AF27335-F100-3947-9889-068FB87233F4}" type="presOf" srcId="{C7414E4A-BC76-4CAA-931D-EEB2FA855A16}" destId="{AE8552C0-1354-2444-9265-299C12FFBE87}" srcOrd="0" destOrd="0" presId="urn:microsoft.com/office/officeart/2005/8/layout/vList2"/>
    <dgm:cxn modelId="{EEB61A4E-8743-4F4B-A196-518816D886BC}" srcId="{B126022D-79C5-4F5C-99E8-57F30A6528E1}" destId="{30208454-93F4-4BB8-B128-618C8473884B}" srcOrd="1" destOrd="0" parTransId="{6D5B7418-7E0F-4A83-8BFA-FB15B00F207A}" sibTransId="{8A697D8D-565D-4118-8FF2-3EE2B470527D}"/>
    <dgm:cxn modelId="{27627F5B-D7AA-49C3-B2D5-2A68146D9FF0}" srcId="{B126022D-79C5-4F5C-99E8-57F30A6528E1}" destId="{B36553A8-B5F9-449E-9431-DBD09CF27142}" srcOrd="5" destOrd="0" parTransId="{4661A416-80DD-4208-8026-414CD5CD6BA6}" sibTransId="{D812AB36-76A6-4886-8D00-551FC2DDC76D}"/>
    <dgm:cxn modelId="{2F676B7A-7A52-4005-B9A5-A281AC77C97A}" srcId="{5B5B95FD-0970-4B11-A314-BE795E2EDC2E}" destId="{B126022D-79C5-4F5C-99E8-57F30A6528E1}" srcOrd="1" destOrd="0" parTransId="{6F5E2791-B8BD-4CBB-AE02-AFD6D60B1052}" sibTransId="{D26A9393-3C53-4611-BD46-E0EEE4DB1439}"/>
    <dgm:cxn modelId="{C158EB85-DDC8-9A41-99A2-75670F9EC750}" type="presOf" srcId="{5B5B95FD-0970-4B11-A314-BE795E2EDC2E}" destId="{C8A73D61-141D-D941-98BD-A0328D615C52}" srcOrd="0" destOrd="0" presId="urn:microsoft.com/office/officeart/2005/8/layout/vList2"/>
    <dgm:cxn modelId="{AA32B18C-738F-4472-9630-BE20DB0927AB}" srcId="{B126022D-79C5-4F5C-99E8-57F30A6528E1}" destId="{C7414E4A-BC76-4CAA-931D-EEB2FA855A16}" srcOrd="0" destOrd="0" parTransId="{46EA0322-5594-4F8D-AE01-86D5108F3E11}" sibTransId="{0FA79B19-6FCD-496D-8FF1-FE3E726C987F}"/>
    <dgm:cxn modelId="{952A218E-7BA6-9B4C-9F64-BAB94B6A1F87}" type="presOf" srcId="{C94D13A0-9048-408E-AEDD-CFD647627CC7}" destId="{AE8552C0-1354-2444-9265-299C12FFBE87}" srcOrd="0" destOrd="3" presId="urn:microsoft.com/office/officeart/2005/8/layout/vList2"/>
    <dgm:cxn modelId="{4092E299-5912-4DC3-85CE-CE5E6241FD1E}" srcId="{5B5B95FD-0970-4B11-A314-BE795E2EDC2E}" destId="{35EDAD76-0E66-474B-A8B1-EA2D1F6F295E}" srcOrd="2" destOrd="0" parTransId="{FBB25500-D840-456F-9D2C-79F4450B4D6A}" sibTransId="{CFA42356-CD5D-42E2-B5CD-632E6B7B6354}"/>
    <dgm:cxn modelId="{029E60AA-554F-C645-BD36-C787CA22546F}" type="presOf" srcId="{B126022D-79C5-4F5C-99E8-57F30A6528E1}" destId="{C6B80EF3-B804-C54B-A20C-7DC590F5019E}" srcOrd="0" destOrd="0" presId="urn:microsoft.com/office/officeart/2005/8/layout/vList2"/>
    <dgm:cxn modelId="{7CD71EBA-6940-CC45-83E9-63753444415B}" type="presOf" srcId="{30208454-93F4-4BB8-B128-618C8473884B}" destId="{AE8552C0-1354-2444-9265-299C12FFBE87}" srcOrd="0" destOrd="1" presId="urn:microsoft.com/office/officeart/2005/8/layout/vList2"/>
    <dgm:cxn modelId="{A6151DCB-9D16-D143-8BEA-0FF2330C250E}" type="presOf" srcId="{B36553A8-B5F9-449E-9431-DBD09CF27142}" destId="{AE8552C0-1354-2444-9265-299C12FFBE87}" srcOrd="0" destOrd="5" presId="urn:microsoft.com/office/officeart/2005/8/layout/vList2"/>
    <dgm:cxn modelId="{4DF5EFD0-395F-4343-AA84-125FF6E934E9}" type="presOf" srcId="{35EDAD76-0E66-474B-A8B1-EA2D1F6F295E}" destId="{45137AF4-306B-4D43-BF3A-6682D685C6EE}" srcOrd="0" destOrd="0" presId="urn:microsoft.com/office/officeart/2005/8/layout/vList2"/>
    <dgm:cxn modelId="{49C0DCD2-129A-489B-A3F0-62E776CF39EF}" srcId="{B126022D-79C5-4F5C-99E8-57F30A6528E1}" destId="{C94D13A0-9048-408E-AEDD-CFD647627CC7}" srcOrd="3" destOrd="0" parTransId="{C3716A39-7593-4598-BDEF-C6FAF8F814CE}" sibTransId="{F68A6B63-D163-4E3C-985C-EA1E460A7C5C}"/>
    <dgm:cxn modelId="{043873D4-68A9-4E14-8775-13D15264DD3D}" srcId="{B126022D-79C5-4F5C-99E8-57F30A6528E1}" destId="{0DDAC84F-4984-4402-AC98-52D1A93496B6}" srcOrd="4" destOrd="0" parTransId="{E4BDA686-7CC1-4B71-844E-2AD1F18CDEEB}" sibTransId="{6165F413-96B2-4601-9699-24F5DB950374}"/>
    <dgm:cxn modelId="{45DC4DF3-F5C6-4C66-A06D-F5A302EEDA95}" srcId="{B126022D-79C5-4F5C-99E8-57F30A6528E1}" destId="{42724F3F-FC8C-4141-A07C-82F5E5139E71}" srcOrd="2" destOrd="0" parTransId="{49505240-72D0-400C-B585-592E22A8F058}" sibTransId="{7276EC25-0A1A-4C28-9DF9-BA8FDBC806A1}"/>
    <dgm:cxn modelId="{0A5E70BA-6BF1-014D-BD18-B573E566DA99}" type="presParOf" srcId="{C8A73D61-141D-D941-98BD-A0328D615C52}" destId="{DB2C8F7E-4E15-4A45-BFDE-507FDF84467D}" srcOrd="0" destOrd="0" presId="urn:microsoft.com/office/officeart/2005/8/layout/vList2"/>
    <dgm:cxn modelId="{FBAA91DC-7CCA-9040-AABA-847C9C193AD9}" type="presParOf" srcId="{C8A73D61-141D-D941-98BD-A0328D615C52}" destId="{0B33C7E3-855B-C24B-A852-816C101FA25D}" srcOrd="1" destOrd="0" presId="urn:microsoft.com/office/officeart/2005/8/layout/vList2"/>
    <dgm:cxn modelId="{19EC9862-F831-7145-AF70-5CD4668B5B18}" type="presParOf" srcId="{C8A73D61-141D-D941-98BD-A0328D615C52}" destId="{C6B80EF3-B804-C54B-A20C-7DC590F5019E}" srcOrd="2" destOrd="0" presId="urn:microsoft.com/office/officeart/2005/8/layout/vList2"/>
    <dgm:cxn modelId="{2B4F10CD-4173-D84F-9EDD-61EEBC67D49F}" type="presParOf" srcId="{C8A73D61-141D-D941-98BD-A0328D615C52}" destId="{AE8552C0-1354-2444-9265-299C12FFBE87}" srcOrd="3" destOrd="0" presId="urn:microsoft.com/office/officeart/2005/8/layout/vList2"/>
    <dgm:cxn modelId="{E19A7855-CEB5-9C4D-A379-0F95ADF776BA}" type="presParOf" srcId="{C8A73D61-141D-D941-98BD-A0328D615C52}" destId="{45137AF4-306B-4D43-BF3A-6682D685C6E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D8A5AC9-241B-4E55-9259-D96D2F0C2247}" type="doc">
      <dgm:prSet loTypeId="urn:microsoft.com/office/officeart/2016/7/layout/RepeatingBendingProcessNew" loCatId="process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7FCDAD7-D22E-4E00-9DEE-3D877ABECDEF}">
      <dgm:prSet/>
      <dgm:spPr/>
      <dgm:t>
        <a:bodyPr/>
        <a:lstStyle/>
        <a:p>
          <a:r>
            <a:rPr lang="en-GB"/>
            <a:t>Reduce errores</a:t>
          </a:r>
          <a:endParaRPr lang="en-US"/>
        </a:p>
      </dgm:t>
    </dgm:pt>
    <dgm:pt modelId="{C8CC8C27-5639-40E8-A083-FE1A06659E50}" type="parTrans" cxnId="{8FB8C03D-8514-4A2D-9DBC-1E64C9E9D75C}">
      <dgm:prSet/>
      <dgm:spPr/>
      <dgm:t>
        <a:bodyPr/>
        <a:lstStyle/>
        <a:p>
          <a:endParaRPr lang="en-US"/>
        </a:p>
      </dgm:t>
    </dgm:pt>
    <dgm:pt modelId="{686BA984-6E0B-4F1B-99E8-79C138A9C4D1}" type="sibTrans" cxnId="{8FB8C03D-8514-4A2D-9DBC-1E64C9E9D75C}">
      <dgm:prSet/>
      <dgm:spPr/>
      <dgm:t>
        <a:bodyPr/>
        <a:lstStyle/>
        <a:p>
          <a:endParaRPr lang="en-US"/>
        </a:p>
      </dgm:t>
    </dgm:pt>
    <dgm:pt modelId="{AAF0EC42-55B7-436E-84D7-E80A55828EF5}">
      <dgm:prSet/>
      <dgm:spPr/>
      <dgm:t>
        <a:bodyPr/>
        <a:lstStyle/>
        <a:p>
          <a:r>
            <a:rPr lang="en-GB"/>
            <a:t>Obliga a estructurar pensamiento</a:t>
          </a:r>
          <a:endParaRPr lang="en-US"/>
        </a:p>
      </dgm:t>
    </dgm:pt>
    <dgm:pt modelId="{E995A9D0-D04A-4C62-BB1E-2C06AAC4D258}" type="parTrans" cxnId="{A9169798-0CB0-4FA7-815A-F7100025C49A}">
      <dgm:prSet/>
      <dgm:spPr/>
      <dgm:t>
        <a:bodyPr/>
        <a:lstStyle/>
        <a:p>
          <a:endParaRPr lang="en-US"/>
        </a:p>
      </dgm:t>
    </dgm:pt>
    <dgm:pt modelId="{2F947915-7269-469C-8DE0-E290D869D2D8}" type="sibTrans" cxnId="{A9169798-0CB0-4FA7-815A-F7100025C49A}">
      <dgm:prSet/>
      <dgm:spPr/>
      <dgm:t>
        <a:bodyPr/>
        <a:lstStyle/>
        <a:p>
          <a:endParaRPr lang="en-US"/>
        </a:p>
      </dgm:t>
    </dgm:pt>
    <dgm:pt modelId="{72F043AA-9526-4B00-A502-B2ABB271B6D3}">
      <dgm:prSet/>
      <dgm:spPr/>
      <dgm:t>
        <a:bodyPr/>
        <a:lstStyle/>
        <a:p>
          <a:r>
            <a:rPr lang="en-GB"/>
            <a:t>Separa lógica de sintaxis</a:t>
          </a:r>
          <a:endParaRPr lang="en-US"/>
        </a:p>
      </dgm:t>
    </dgm:pt>
    <dgm:pt modelId="{F0F6A6D5-CD90-481F-BE56-1C1EEE79E805}" type="parTrans" cxnId="{1FA7CC3B-4D9D-48F6-BD60-BC046EC4DDF6}">
      <dgm:prSet/>
      <dgm:spPr/>
      <dgm:t>
        <a:bodyPr/>
        <a:lstStyle/>
        <a:p>
          <a:endParaRPr lang="en-US"/>
        </a:p>
      </dgm:t>
    </dgm:pt>
    <dgm:pt modelId="{4D83CFD9-B231-4822-8769-1F42F4F35713}" type="sibTrans" cxnId="{1FA7CC3B-4D9D-48F6-BD60-BC046EC4DDF6}">
      <dgm:prSet/>
      <dgm:spPr/>
      <dgm:t>
        <a:bodyPr/>
        <a:lstStyle/>
        <a:p>
          <a:endParaRPr lang="en-US"/>
        </a:p>
      </dgm:t>
    </dgm:pt>
    <dgm:pt modelId="{A36EEA14-4677-444D-9287-514FE483BE48}">
      <dgm:prSet/>
      <dgm:spPr/>
      <dgm:t>
        <a:bodyPr/>
        <a:lstStyle/>
        <a:p>
          <a:r>
            <a:rPr lang="en-GB"/>
            <a:t>Facilita modularidad</a:t>
          </a:r>
          <a:br>
            <a:rPr lang="en-GB"/>
          </a:br>
          <a:endParaRPr lang="en-US"/>
        </a:p>
      </dgm:t>
    </dgm:pt>
    <dgm:pt modelId="{9EE74492-3EA2-4DBE-B781-67248B359794}" type="parTrans" cxnId="{6296AE46-7A0C-44BC-8501-D6A712D44FA1}">
      <dgm:prSet/>
      <dgm:spPr/>
      <dgm:t>
        <a:bodyPr/>
        <a:lstStyle/>
        <a:p>
          <a:endParaRPr lang="en-US"/>
        </a:p>
      </dgm:t>
    </dgm:pt>
    <dgm:pt modelId="{345A901A-0121-4466-9EF9-354A3511862B}" type="sibTrans" cxnId="{6296AE46-7A0C-44BC-8501-D6A712D44FA1}">
      <dgm:prSet/>
      <dgm:spPr/>
      <dgm:t>
        <a:bodyPr/>
        <a:lstStyle/>
        <a:p>
          <a:endParaRPr lang="en-US"/>
        </a:p>
      </dgm:t>
    </dgm:pt>
    <dgm:pt modelId="{04AAAED4-BB95-4FC8-92BB-334426260F20}">
      <dgm:prSet/>
      <dgm:spPr/>
      <dgm:t>
        <a:bodyPr/>
        <a:lstStyle/>
        <a:p>
          <a:r>
            <a:rPr lang="en-GB"/>
            <a:t>En Machine Learning:</a:t>
          </a:r>
          <a:endParaRPr lang="en-US"/>
        </a:p>
      </dgm:t>
    </dgm:pt>
    <dgm:pt modelId="{3B6ECB34-933F-4917-89F7-2071812EB96C}" type="parTrans" cxnId="{97AEA018-B9F7-4E5A-9082-75AF7B5FFA45}">
      <dgm:prSet/>
      <dgm:spPr/>
      <dgm:t>
        <a:bodyPr/>
        <a:lstStyle/>
        <a:p>
          <a:endParaRPr lang="en-US"/>
        </a:p>
      </dgm:t>
    </dgm:pt>
    <dgm:pt modelId="{CC237664-C1CC-46E9-BC95-BEE51A11B2CB}" type="sibTrans" cxnId="{97AEA018-B9F7-4E5A-9082-75AF7B5FFA45}">
      <dgm:prSet/>
      <dgm:spPr/>
      <dgm:t>
        <a:bodyPr/>
        <a:lstStyle/>
        <a:p>
          <a:endParaRPr lang="en-US"/>
        </a:p>
      </dgm:t>
    </dgm:pt>
    <dgm:pt modelId="{11FEA547-165D-4DC0-87A9-C842846C55B5}">
      <dgm:prSet/>
      <dgm:spPr/>
      <dgm:t>
        <a:bodyPr/>
        <a:lstStyle/>
        <a:p>
          <a:r>
            <a:rPr lang="en-GB"/>
            <a:t>El mayor error no es sintáctico, </a:t>
          </a:r>
          <a:r>
            <a:rPr lang="en-GB" b="1"/>
            <a:t>es conceptual.</a:t>
          </a:r>
          <a:endParaRPr lang="en-US"/>
        </a:p>
      </dgm:t>
    </dgm:pt>
    <dgm:pt modelId="{7F14A4AE-E384-4283-A7F3-58D099A197BB}" type="parTrans" cxnId="{C9CAC214-AE86-4F13-9C1E-BFC799CD0C75}">
      <dgm:prSet/>
      <dgm:spPr/>
      <dgm:t>
        <a:bodyPr/>
        <a:lstStyle/>
        <a:p>
          <a:endParaRPr lang="en-US"/>
        </a:p>
      </dgm:t>
    </dgm:pt>
    <dgm:pt modelId="{4D662A1B-CC02-4870-BF16-76DAC6E4B16A}" type="sibTrans" cxnId="{C9CAC214-AE86-4F13-9C1E-BFC799CD0C75}">
      <dgm:prSet/>
      <dgm:spPr/>
      <dgm:t>
        <a:bodyPr/>
        <a:lstStyle/>
        <a:p>
          <a:endParaRPr lang="en-US"/>
        </a:p>
      </dgm:t>
    </dgm:pt>
    <dgm:pt modelId="{0A87BD82-C124-0249-A2AA-EC80B0494156}" type="pres">
      <dgm:prSet presAssocID="{ED8A5AC9-241B-4E55-9259-D96D2F0C2247}" presName="Name0" presStyleCnt="0">
        <dgm:presLayoutVars>
          <dgm:dir/>
          <dgm:resizeHandles val="exact"/>
        </dgm:presLayoutVars>
      </dgm:prSet>
      <dgm:spPr/>
    </dgm:pt>
    <dgm:pt modelId="{3C3B75F1-597E-844A-B1C5-09CDE9685DB2}" type="pres">
      <dgm:prSet presAssocID="{87FCDAD7-D22E-4E00-9DEE-3D877ABECDEF}" presName="node" presStyleLbl="node1" presStyleIdx="0" presStyleCnt="6">
        <dgm:presLayoutVars>
          <dgm:bulletEnabled val="1"/>
        </dgm:presLayoutVars>
      </dgm:prSet>
      <dgm:spPr/>
    </dgm:pt>
    <dgm:pt modelId="{0AC8CFBA-BAA7-A146-95E7-D845E56F6F5B}" type="pres">
      <dgm:prSet presAssocID="{686BA984-6E0B-4F1B-99E8-79C138A9C4D1}" presName="sibTrans" presStyleLbl="sibTrans1D1" presStyleIdx="0" presStyleCnt="5"/>
      <dgm:spPr/>
    </dgm:pt>
    <dgm:pt modelId="{8CACFB46-099D-044F-ADFB-D61DA94798B0}" type="pres">
      <dgm:prSet presAssocID="{686BA984-6E0B-4F1B-99E8-79C138A9C4D1}" presName="connectorText" presStyleLbl="sibTrans1D1" presStyleIdx="0" presStyleCnt="5"/>
      <dgm:spPr/>
    </dgm:pt>
    <dgm:pt modelId="{607CC70E-1CBF-214E-8F1C-CC2EC37D4252}" type="pres">
      <dgm:prSet presAssocID="{AAF0EC42-55B7-436E-84D7-E80A55828EF5}" presName="node" presStyleLbl="node1" presStyleIdx="1" presStyleCnt="6">
        <dgm:presLayoutVars>
          <dgm:bulletEnabled val="1"/>
        </dgm:presLayoutVars>
      </dgm:prSet>
      <dgm:spPr/>
    </dgm:pt>
    <dgm:pt modelId="{535105BF-A817-A348-BB54-78BA3B8CCF12}" type="pres">
      <dgm:prSet presAssocID="{2F947915-7269-469C-8DE0-E290D869D2D8}" presName="sibTrans" presStyleLbl="sibTrans1D1" presStyleIdx="1" presStyleCnt="5"/>
      <dgm:spPr/>
    </dgm:pt>
    <dgm:pt modelId="{842EE2C2-EAD5-274E-B5EC-08FC1CB32CED}" type="pres">
      <dgm:prSet presAssocID="{2F947915-7269-469C-8DE0-E290D869D2D8}" presName="connectorText" presStyleLbl="sibTrans1D1" presStyleIdx="1" presStyleCnt="5"/>
      <dgm:spPr/>
    </dgm:pt>
    <dgm:pt modelId="{09C616DF-AE65-E845-A7C6-45D71B1B2E9F}" type="pres">
      <dgm:prSet presAssocID="{72F043AA-9526-4B00-A502-B2ABB271B6D3}" presName="node" presStyleLbl="node1" presStyleIdx="2" presStyleCnt="6">
        <dgm:presLayoutVars>
          <dgm:bulletEnabled val="1"/>
        </dgm:presLayoutVars>
      </dgm:prSet>
      <dgm:spPr/>
    </dgm:pt>
    <dgm:pt modelId="{9DF3E4A0-CAF8-6345-8762-D80324E6A14C}" type="pres">
      <dgm:prSet presAssocID="{4D83CFD9-B231-4822-8769-1F42F4F35713}" presName="sibTrans" presStyleLbl="sibTrans1D1" presStyleIdx="2" presStyleCnt="5"/>
      <dgm:spPr/>
    </dgm:pt>
    <dgm:pt modelId="{655AC180-98B6-8449-9589-BB7FC1C0DAC9}" type="pres">
      <dgm:prSet presAssocID="{4D83CFD9-B231-4822-8769-1F42F4F35713}" presName="connectorText" presStyleLbl="sibTrans1D1" presStyleIdx="2" presStyleCnt="5"/>
      <dgm:spPr/>
    </dgm:pt>
    <dgm:pt modelId="{C576E2F6-6F3C-CC41-83FE-2B7A857FA8F0}" type="pres">
      <dgm:prSet presAssocID="{A36EEA14-4677-444D-9287-514FE483BE48}" presName="node" presStyleLbl="node1" presStyleIdx="3" presStyleCnt="6">
        <dgm:presLayoutVars>
          <dgm:bulletEnabled val="1"/>
        </dgm:presLayoutVars>
      </dgm:prSet>
      <dgm:spPr/>
    </dgm:pt>
    <dgm:pt modelId="{B7AFC1C9-9E20-224C-8322-51AC8A74CD08}" type="pres">
      <dgm:prSet presAssocID="{345A901A-0121-4466-9EF9-354A3511862B}" presName="sibTrans" presStyleLbl="sibTrans1D1" presStyleIdx="3" presStyleCnt="5"/>
      <dgm:spPr/>
    </dgm:pt>
    <dgm:pt modelId="{A2E1D035-B9AD-9D44-AC9C-3E920F5CC952}" type="pres">
      <dgm:prSet presAssocID="{345A901A-0121-4466-9EF9-354A3511862B}" presName="connectorText" presStyleLbl="sibTrans1D1" presStyleIdx="3" presStyleCnt="5"/>
      <dgm:spPr/>
    </dgm:pt>
    <dgm:pt modelId="{D2368A19-B2CD-2441-AB75-69399CD73B83}" type="pres">
      <dgm:prSet presAssocID="{04AAAED4-BB95-4FC8-92BB-334426260F20}" presName="node" presStyleLbl="node1" presStyleIdx="4" presStyleCnt="6">
        <dgm:presLayoutVars>
          <dgm:bulletEnabled val="1"/>
        </dgm:presLayoutVars>
      </dgm:prSet>
      <dgm:spPr/>
    </dgm:pt>
    <dgm:pt modelId="{C3FAE52F-1146-D341-852E-48D0AACB16C3}" type="pres">
      <dgm:prSet presAssocID="{CC237664-C1CC-46E9-BC95-BEE51A11B2CB}" presName="sibTrans" presStyleLbl="sibTrans1D1" presStyleIdx="4" presStyleCnt="5"/>
      <dgm:spPr/>
    </dgm:pt>
    <dgm:pt modelId="{06350C6D-0CE8-BB4B-ACD0-461DA3CEE268}" type="pres">
      <dgm:prSet presAssocID="{CC237664-C1CC-46E9-BC95-BEE51A11B2CB}" presName="connectorText" presStyleLbl="sibTrans1D1" presStyleIdx="4" presStyleCnt="5"/>
      <dgm:spPr/>
    </dgm:pt>
    <dgm:pt modelId="{3CD350A9-4D74-8A49-BDD0-8FDE5160AF9C}" type="pres">
      <dgm:prSet presAssocID="{11FEA547-165D-4DC0-87A9-C842846C55B5}" presName="node" presStyleLbl="node1" presStyleIdx="5" presStyleCnt="6">
        <dgm:presLayoutVars>
          <dgm:bulletEnabled val="1"/>
        </dgm:presLayoutVars>
      </dgm:prSet>
      <dgm:spPr/>
    </dgm:pt>
  </dgm:ptLst>
  <dgm:cxnLst>
    <dgm:cxn modelId="{C9CAC214-AE86-4F13-9C1E-BFC799CD0C75}" srcId="{ED8A5AC9-241B-4E55-9259-D96D2F0C2247}" destId="{11FEA547-165D-4DC0-87A9-C842846C55B5}" srcOrd="5" destOrd="0" parTransId="{7F14A4AE-E384-4283-A7F3-58D099A197BB}" sibTransId="{4D662A1B-CC02-4870-BF16-76DAC6E4B16A}"/>
    <dgm:cxn modelId="{469D2917-D2F9-BB49-A0CE-2F189A572CFA}" type="presOf" srcId="{345A901A-0121-4466-9EF9-354A3511862B}" destId="{B7AFC1C9-9E20-224C-8322-51AC8A74CD08}" srcOrd="0" destOrd="0" presId="urn:microsoft.com/office/officeart/2016/7/layout/RepeatingBendingProcessNew"/>
    <dgm:cxn modelId="{97AEA018-B9F7-4E5A-9082-75AF7B5FFA45}" srcId="{ED8A5AC9-241B-4E55-9259-D96D2F0C2247}" destId="{04AAAED4-BB95-4FC8-92BB-334426260F20}" srcOrd="4" destOrd="0" parTransId="{3B6ECB34-933F-4917-89F7-2071812EB96C}" sibTransId="{CC237664-C1CC-46E9-BC95-BEE51A11B2CB}"/>
    <dgm:cxn modelId="{17BDEC28-8E4A-EA4F-B50A-0E72ED267F34}" type="presOf" srcId="{AAF0EC42-55B7-436E-84D7-E80A55828EF5}" destId="{607CC70E-1CBF-214E-8F1C-CC2EC37D4252}" srcOrd="0" destOrd="0" presId="urn:microsoft.com/office/officeart/2016/7/layout/RepeatingBendingProcessNew"/>
    <dgm:cxn modelId="{420E1031-3026-B845-8941-7E5D23BD190D}" type="presOf" srcId="{4D83CFD9-B231-4822-8769-1F42F4F35713}" destId="{655AC180-98B6-8449-9589-BB7FC1C0DAC9}" srcOrd="1" destOrd="0" presId="urn:microsoft.com/office/officeart/2016/7/layout/RepeatingBendingProcessNew"/>
    <dgm:cxn modelId="{1E859F37-AAB1-3A40-B7BD-8CFB1423F74C}" type="presOf" srcId="{87FCDAD7-D22E-4E00-9DEE-3D877ABECDEF}" destId="{3C3B75F1-597E-844A-B1C5-09CDE9685DB2}" srcOrd="0" destOrd="0" presId="urn:microsoft.com/office/officeart/2016/7/layout/RepeatingBendingProcessNew"/>
    <dgm:cxn modelId="{1FA7CC3B-4D9D-48F6-BD60-BC046EC4DDF6}" srcId="{ED8A5AC9-241B-4E55-9259-D96D2F0C2247}" destId="{72F043AA-9526-4B00-A502-B2ABB271B6D3}" srcOrd="2" destOrd="0" parTransId="{F0F6A6D5-CD90-481F-BE56-1C1EEE79E805}" sibTransId="{4D83CFD9-B231-4822-8769-1F42F4F35713}"/>
    <dgm:cxn modelId="{8FB8C03D-8514-4A2D-9DBC-1E64C9E9D75C}" srcId="{ED8A5AC9-241B-4E55-9259-D96D2F0C2247}" destId="{87FCDAD7-D22E-4E00-9DEE-3D877ABECDEF}" srcOrd="0" destOrd="0" parTransId="{C8CC8C27-5639-40E8-A083-FE1A06659E50}" sibTransId="{686BA984-6E0B-4F1B-99E8-79C138A9C4D1}"/>
    <dgm:cxn modelId="{6296AE46-7A0C-44BC-8501-D6A712D44FA1}" srcId="{ED8A5AC9-241B-4E55-9259-D96D2F0C2247}" destId="{A36EEA14-4677-444D-9287-514FE483BE48}" srcOrd="3" destOrd="0" parTransId="{9EE74492-3EA2-4DBE-B781-67248B359794}" sibTransId="{345A901A-0121-4466-9EF9-354A3511862B}"/>
    <dgm:cxn modelId="{DA692548-DD08-D641-A90E-B8C804AF8C32}" type="presOf" srcId="{04AAAED4-BB95-4FC8-92BB-334426260F20}" destId="{D2368A19-B2CD-2441-AB75-69399CD73B83}" srcOrd="0" destOrd="0" presId="urn:microsoft.com/office/officeart/2016/7/layout/RepeatingBendingProcessNew"/>
    <dgm:cxn modelId="{47605374-EFBD-6E41-A19B-B61EEEFA9AC7}" type="presOf" srcId="{2F947915-7269-469C-8DE0-E290D869D2D8}" destId="{535105BF-A817-A348-BB54-78BA3B8CCF12}" srcOrd="0" destOrd="0" presId="urn:microsoft.com/office/officeart/2016/7/layout/RepeatingBendingProcessNew"/>
    <dgm:cxn modelId="{52DEF580-978C-4446-B908-A8F676CB497B}" type="presOf" srcId="{A36EEA14-4677-444D-9287-514FE483BE48}" destId="{C576E2F6-6F3C-CC41-83FE-2B7A857FA8F0}" srcOrd="0" destOrd="0" presId="urn:microsoft.com/office/officeart/2016/7/layout/RepeatingBendingProcessNew"/>
    <dgm:cxn modelId="{24C76D86-0E8C-B247-9055-020775E02279}" type="presOf" srcId="{4D83CFD9-B231-4822-8769-1F42F4F35713}" destId="{9DF3E4A0-CAF8-6345-8762-D80324E6A14C}" srcOrd="0" destOrd="0" presId="urn:microsoft.com/office/officeart/2016/7/layout/RepeatingBendingProcessNew"/>
    <dgm:cxn modelId="{EDF99C8A-73C9-DF40-B770-C68D31D1C75D}" type="presOf" srcId="{2F947915-7269-469C-8DE0-E290D869D2D8}" destId="{842EE2C2-EAD5-274E-B5EC-08FC1CB32CED}" srcOrd="1" destOrd="0" presId="urn:microsoft.com/office/officeart/2016/7/layout/RepeatingBendingProcessNew"/>
    <dgm:cxn modelId="{ED72508E-359A-894A-8A87-BE20D20EECB6}" type="presOf" srcId="{CC237664-C1CC-46E9-BC95-BEE51A11B2CB}" destId="{06350C6D-0CE8-BB4B-ACD0-461DA3CEE268}" srcOrd="1" destOrd="0" presId="urn:microsoft.com/office/officeart/2016/7/layout/RepeatingBendingProcessNew"/>
    <dgm:cxn modelId="{FB1AB196-44C8-6247-A3BB-B9C0002D2493}" type="presOf" srcId="{345A901A-0121-4466-9EF9-354A3511862B}" destId="{A2E1D035-B9AD-9D44-AC9C-3E920F5CC952}" srcOrd="1" destOrd="0" presId="urn:microsoft.com/office/officeart/2016/7/layout/RepeatingBendingProcessNew"/>
    <dgm:cxn modelId="{A9169798-0CB0-4FA7-815A-F7100025C49A}" srcId="{ED8A5AC9-241B-4E55-9259-D96D2F0C2247}" destId="{AAF0EC42-55B7-436E-84D7-E80A55828EF5}" srcOrd="1" destOrd="0" parTransId="{E995A9D0-D04A-4C62-BB1E-2C06AAC4D258}" sibTransId="{2F947915-7269-469C-8DE0-E290D869D2D8}"/>
    <dgm:cxn modelId="{96397C99-1104-5048-8AED-6D1D3BFF62D5}" type="presOf" srcId="{72F043AA-9526-4B00-A502-B2ABB271B6D3}" destId="{09C616DF-AE65-E845-A7C6-45D71B1B2E9F}" srcOrd="0" destOrd="0" presId="urn:microsoft.com/office/officeart/2016/7/layout/RepeatingBendingProcessNew"/>
    <dgm:cxn modelId="{F0D7859F-00AB-7A43-BF27-CFA8E4D789E5}" type="presOf" srcId="{686BA984-6E0B-4F1B-99E8-79C138A9C4D1}" destId="{8CACFB46-099D-044F-ADFB-D61DA94798B0}" srcOrd="1" destOrd="0" presId="urn:microsoft.com/office/officeart/2016/7/layout/RepeatingBendingProcessNew"/>
    <dgm:cxn modelId="{0C9DB4A0-19B7-CE41-8728-86D6111C469E}" type="presOf" srcId="{ED8A5AC9-241B-4E55-9259-D96D2F0C2247}" destId="{0A87BD82-C124-0249-A2AA-EC80B0494156}" srcOrd="0" destOrd="0" presId="urn:microsoft.com/office/officeart/2016/7/layout/RepeatingBendingProcessNew"/>
    <dgm:cxn modelId="{7BB04DCE-D88E-134A-BCE3-E08DA5201D5F}" type="presOf" srcId="{686BA984-6E0B-4F1B-99E8-79C138A9C4D1}" destId="{0AC8CFBA-BAA7-A146-95E7-D845E56F6F5B}" srcOrd="0" destOrd="0" presId="urn:microsoft.com/office/officeart/2016/7/layout/RepeatingBendingProcessNew"/>
    <dgm:cxn modelId="{18DCB1EF-7347-6245-98E3-224E29803F75}" type="presOf" srcId="{CC237664-C1CC-46E9-BC95-BEE51A11B2CB}" destId="{C3FAE52F-1146-D341-852E-48D0AACB16C3}" srcOrd="0" destOrd="0" presId="urn:microsoft.com/office/officeart/2016/7/layout/RepeatingBendingProcessNew"/>
    <dgm:cxn modelId="{A1DDD1F2-DCFA-7F49-9A87-33ABBD9A79F7}" type="presOf" srcId="{11FEA547-165D-4DC0-87A9-C842846C55B5}" destId="{3CD350A9-4D74-8A49-BDD0-8FDE5160AF9C}" srcOrd="0" destOrd="0" presId="urn:microsoft.com/office/officeart/2016/7/layout/RepeatingBendingProcessNew"/>
    <dgm:cxn modelId="{6ECAE8E3-B2B3-244A-96ED-A6746EDBBD2F}" type="presParOf" srcId="{0A87BD82-C124-0249-A2AA-EC80B0494156}" destId="{3C3B75F1-597E-844A-B1C5-09CDE9685DB2}" srcOrd="0" destOrd="0" presId="urn:microsoft.com/office/officeart/2016/7/layout/RepeatingBendingProcessNew"/>
    <dgm:cxn modelId="{DB163204-BF76-3C4F-AF54-462CF7F2B3B0}" type="presParOf" srcId="{0A87BD82-C124-0249-A2AA-EC80B0494156}" destId="{0AC8CFBA-BAA7-A146-95E7-D845E56F6F5B}" srcOrd="1" destOrd="0" presId="urn:microsoft.com/office/officeart/2016/7/layout/RepeatingBendingProcessNew"/>
    <dgm:cxn modelId="{683354F4-C800-FE4F-AD19-50DF23CD1762}" type="presParOf" srcId="{0AC8CFBA-BAA7-A146-95E7-D845E56F6F5B}" destId="{8CACFB46-099D-044F-ADFB-D61DA94798B0}" srcOrd="0" destOrd="0" presId="urn:microsoft.com/office/officeart/2016/7/layout/RepeatingBendingProcessNew"/>
    <dgm:cxn modelId="{A7D02FAD-7FC4-0040-9722-E780B6D542C5}" type="presParOf" srcId="{0A87BD82-C124-0249-A2AA-EC80B0494156}" destId="{607CC70E-1CBF-214E-8F1C-CC2EC37D4252}" srcOrd="2" destOrd="0" presId="urn:microsoft.com/office/officeart/2016/7/layout/RepeatingBendingProcessNew"/>
    <dgm:cxn modelId="{E8F9A9EF-A6B6-024D-8B35-B2F56E24260F}" type="presParOf" srcId="{0A87BD82-C124-0249-A2AA-EC80B0494156}" destId="{535105BF-A817-A348-BB54-78BA3B8CCF12}" srcOrd="3" destOrd="0" presId="urn:microsoft.com/office/officeart/2016/7/layout/RepeatingBendingProcessNew"/>
    <dgm:cxn modelId="{C1298028-352D-7E48-ABA4-24E2F0A8DF76}" type="presParOf" srcId="{535105BF-A817-A348-BB54-78BA3B8CCF12}" destId="{842EE2C2-EAD5-274E-B5EC-08FC1CB32CED}" srcOrd="0" destOrd="0" presId="urn:microsoft.com/office/officeart/2016/7/layout/RepeatingBendingProcessNew"/>
    <dgm:cxn modelId="{B43FBA83-3D34-914C-8A74-4F9F4761DDF3}" type="presParOf" srcId="{0A87BD82-C124-0249-A2AA-EC80B0494156}" destId="{09C616DF-AE65-E845-A7C6-45D71B1B2E9F}" srcOrd="4" destOrd="0" presId="urn:microsoft.com/office/officeart/2016/7/layout/RepeatingBendingProcessNew"/>
    <dgm:cxn modelId="{30984BEA-F735-494B-910C-5870D0D873F4}" type="presParOf" srcId="{0A87BD82-C124-0249-A2AA-EC80B0494156}" destId="{9DF3E4A0-CAF8-6345-8762-D80324E6A14C}" srcOrd="5" destOrd="0" presId="urn:microsoft.com/office/officeart/2016/7/layout/RepeatingBendingProcessNew"/>
    <dgm:cxn modelId="{A1CB0F37-C88A-5A49-B1A4-89B55B5AA15C}" type="presParOf" srcId="{9DF3E4A0-CAF8-6345-8762-D80324E6A14C}" destId="{655AC180-98B6-8449-9589-BB7FC1C0DAC9}" srcOrd="0" destOrd="0" presId="urn:microsoft.com/office/officeart/2016/7/layout/RepeatingBendingProcessNew"/>
    <dgm:cxn modelId="{A8BE68D6-AC77-7E4F-B1CF-0E7A359202F0}" type="presParOf" srcId="{0A87BD82-C124-0249-A2AA-EC80B0494156}" destId="{C576E2F6-6F3C-CC41-83FE-2B7A857FA8F0}" srcOrd="6" destOrd="0" presId="urn:microsoft.com/office/officeart/2016/7/layout/RepeatingBendingProcessNew"/>
    <dgm:cxn modelId="{A4E98F1D-8D10-CA43-9DC9-87D81386BD8F}" type="presParOf" srcId="{0A87BD82-C124-0249-A2AA-EC80B0494156}" destId="{B7AFC1C9-9E20-224C-8322-51AC8A74CD08}" srcOrd="7" destOrd="0" presId="urn:microsoft.com/office/officeart/2016/7/layout/RepeatingBendingProcessNew"/>
    <dgm:cxn modelId="{E003C06A-2A6E-D84A-B2A1-49E6B85A0D89}" type="presParOf" srcId="{B7AFC1C9-9E20-224C-8322-51AC8A74CD08}" destId="{A2E1D035-B9AD-9D44-AC9C-3E920F5CC952}" srcOrd="0" destOrd="0" presId="urn:microsoft.com/office/officeart/2016/7/layout/RepeatingBendingProcessNew"/>
    <dgm:cxn modelId="{CE406B8D-0356-164F-AA1D-618C666FF8A6}" type="presParOf" srcId="{0A87BD82-C124-0249-A2AA-EC80B0494156}" destId="{D2368A19-B2CD-2441-AB75-69399CD73B83}" srcOrd="8" destOrd="0" presId="urn:microsoft.com/office/officeart/2016/7/layout/RepeatingBendingProcessNew"/>
    <dgm:cxn modelId="{D8102EFB-236F-F94B-A4D4-C61FC6713E4B}" type="presParOf" srcId="{0A87BD82-C124-0249-A2AA-EC80B0494156}" destId="{C3FAE52F-1146-D341-852E-48D0AACB16C3}" srcOrd="9" destOrd="0" presId="urn:microsoft.com/office/officeart/2016/7/layout/RepeatingBendingProcessNew"/>
    <dgm:cxn modelId="{54EF2E30-6D4A-BE47-AE70-588C35764B01}" type="presParOf" srcId="{C3FAE52F-1146-D341-852E-48D0AACB16C3}" destId="{06350C6D-0CE8-BB4B-ACD0-461DA3CEE268}" srcOrd="0" destOrd="0" presId="urn:microsoft.com/office/officeart/2016/7/layout/RepeatingBendingProcessNew"/>
    <dgm:cxn modelId="{E8CA71B6-508C-0D43-B710-FE92A125465E}" type="presParOf" srcId="{0A87BD82-C124-0249-A2AA-EC80B0494156}" destId="{3CD350A9-4D74-8A49-BDD0-8FDE5160AF9C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3DEDA91-8CF2-40AC-9BB4-299A7F7F62A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4780353-38DE-434F-9151-78A61F44F770}">
      <dgm:prSet/>
      <dgm:spPr/>
      <dgm:t>
        <a:bodyPr/>
        <a:lstStyle/>
        <a:p>
          <a:r>
            <a:rPr lang="en-GB"/>
            <a:t>¿Cuál es el promedio del biomarcador en pacientes mayores de 60 años?</a:t>
          </a:r>
          <a:endParaRPr lang="en-US"/>
        </a:p>
      </dgm:t>
    </dgm:pt>
    <dgm:pt modelId="{99CABFD0-D071-4AC5-A954-224F923861D9}" type="parTrans" cxnId="{B9F9C627-3A9D-4B2F-8C4F-0E9CC91A5BA1}">
      <dgm:prSet/>
      <dgm:spPr/>
      <dgm:t>
        <a:bodyPr/>
        <a:lstStyle/>
        <a:p>
          <a:endParaRPr lang="en-US"/>
        </a:p>
      </dgm:t>
    </dgm:pt>
    <dgm:pt modelId="{949A4CA4-D2A8-4712-953F-2C6E11A7487E}" type="sibTrans" cxnId="{B9F9C627-3A9D-4B2F-8C4F-0E9CC91A5BA1}">
      <dgm:prSet/>
      <dgm:spPr/>
      <dgm:t>
        <a:bodyPr/>
        <a:lstStyle/>
        <a:p>
          <a:endParaRPr lang="en-US"/>
        </a:p>
      </dgm:t>
    </dgm:pt>
    <dgm:pt modelId="{3B72037F-78D3-4C3D-B087-9EF0F0E4B602}">
      <dgm:prSet/>
      <dgm:spPr/>
      <dgm:t>
        <a:bodyPr/>
        <a:lstStyle/>
        <a:p>
          <a:r>
            <a:rPr lang="en-GB"/>
            <a:t>Pseudo-algoritmo: </a:t>
          </a:r>
          <a:endParaRPr lang="en-US"/>
        </a:p>
      </dgm:t>
    </dgm:pt>
    <dgm:pt modelId="{EE252D60-A0A8-4392-A7B6-0A157974DF54}" type="parTrans" cxnId="{1A5DE549-35AB-4388-999B-79DEC20815B5}">
      <dgm:prSet/>
      <dgm:spPr/>
      <dgm:t>
        <a:bodyPr/>
        <a:lstStyle/>
        <a:p>
          <a:endParaRPr lang="en-US"/>
        </a:p>
      </dgm:t>
    </dgm:pt>
    <dgm:pt modelId="{39E6FD40-5289-499C-975E-642242048F7A}" type="sibTrans" cxnId="{1A5DE549-35AB-4388-999B-79DEC20815B5}">
      <dgm:prSet/>
      <dgm:spPr/>
      <dgm:t>
        <a:bodyPr/>
        <a:lstStyle/>
        <a:p>
          <a:endParaRPr lang="en-US"/>
        </a:p>
      </dgm:t>
    </dgm:pt>
    <dgm:pt modelId="{914889E2-28CA-411B-B8AD-2EBCF2B345D9}">
      <dgm:prSet/>
      <dgm:spPr/>
      <dgm:t>
        <a:bodyPr/>
        <a:lstStyle/>
        <a:p>
          <a:r>
            <a:rPr lang="en-GB"/>
            <a:t>Leer el archivo de datos.</a:t>
          </a:r>
          <a:endParaRPr lang="en-US"/>
        </a:p>
      </dgm:t>
    </dgm:pt>
    <dgm:pt modelId="{07565B88-62D8-4AA3-BB36-5B78B822A688}" type="parTrans" cxnId="{E948AD02-C605-4E14-883A-3961F0FF603C}">
      <dgm:prSet/>
      <dgm:spPr/>
      <dgm:t>
        <a:bodyPr/>
        <a:lstStyle/>
        <a:p>
          <a:endParaRPr lang="en-US"/>
        </a:p>
      </dgm:t>
    </dgm:pt>
    <dgm:pt modelId="{0E0BD05E-2A1A-4CE7-B81C-B6DE644AA446}" type="sibTrans" cxnId="{E948AD02-C605-4E14-883A-3961F0FF603C}">
      <dgm:prSet/>
      <dgm:spPr/>
      <dgm:t>
        <a:bodyPr/>
        <a:lstStyle/>
        <a:p>
          <a:endParaRPr lang="en-US"/>
        </a:p>
      </dgm:t>
    </dgm:pt>
    <dgm:pt modelId="{CE7DAEF0-A440-49A9-AD4D-5F77D42A4AD3}">
      <dgm:prSet/>
      <dgm:spPr/>
      <dgm:t>
        <a:bodyPr/>
        <a:lstStyle/>
        <a:p>
          <a:r>
            <a:rPr lang="en-GB"/>
            <a:t>Verificar que existan las columnas "edad" y "biomarcador".</a:t>
          </a:r>
          <a:endParaRPr lang="en-US"/>
        </a:p>
      </dgm:t>
    </dgm:pt>
    <dgm:pt modelId="{8A1000CA-AE16-4C53-862F-E41A8C14DC80}" type="parTrans" cxnId="{33657D64-C4DB-4A8F-B31F-A108030B55E6}">
      <dgm:prSet/>
      <dgm:spPr/>
      <dgm:t>
        <a:bodyPr/>
        <a:lstStyle/>
        <a:p>
          <a:endParaRPr lang="en-US"/>
        </a:p>
      </dgm:t>
    </dgm:pt>
    <dgm:pt modelId="{4416BE40-44C9-45F8-ABC8-6575FEFFF310}" type="sibTrans" cxnId="{33657D64-C4DB-4A8F-B31F-A108030B55E6}">
      <dgm:prSet/>
      <dgm:spPr/>
      <dgm:t>
        <a:bodyPr/>
        <a:lstStyle/>
        <a:p>
          <a:endParaRPr lang="en-US"/>
        </a:p>
      </dgm:t>
    </dgm:pt>
    <dgm:pt modelId="{F5C10034-DFAE-479E-B63B-6FE936034794}">
      <dgm:prSet/>
      <dgm:spPr/>
      <dgm:t>
        <a:bodyPr/>
        <a:lstStyle/>
        <a:p>
          <a:r>
            <a:rPr lang="en-GB"/>
            <a:t>Filtrar los registros donde edad &gt; 60.</a:t>
          </a:r>
          <a:endParaRPr lang="en-US"/>
        </a:p>
      </dgm:t>
    </dgm:pt>
    <dgm:pt modelId="{2FA97B4B-4C51-4887-A8D3-8AA4765897FB}" type="parTrans" cxnId="{7C70018B-D17C-47F8-BC82-5322426E9B14}">
      <dgm:prSet/>
      <dgm:spPr/>
      <dgm:t>
        <a:bodyPr/>
        <a:lstStyle/>
        <a:p>
          <a:endParaRPr lang="en-US"/>
        </a:p>
      </dgm:t>
    </dgm:pt>
    <dgm:pt modelId="{98B3817C-1D23-4C84-BFFE-44407D62C773}" type="sibTrans" cxnId="{7C70018B-D17C-47F8-BC82-5322426E9B14}">
      <dgm:prSet/>
      <dgm:spPr/>
      <dgm:t>
        <a:bodyPr/>
        <a:lstStyle/>
        <a:p>
          <a:endParaRPr lang="en-US"/>
        </a:p>
      </dgm:t>
    </dgm:pt>
    <dgm:pt modelId="{A6CFAE12-A369-4E08-93B0-2F81FAF9B99B}">
      <dgm:prSet/>
      <dgm:spPr/>
      <dgm:t>
        <a:bodyPr/>
        <a:lstStyle/>
        <a:p>
          <a:r>
            <a:rPr lang="en-GB"/>
            <a:t>Extraer la columna biomarcador.</a:t>
          </a:r>
          <a:endParaRPr lang="en-US"/>
        </a:p>
      </dgm:t>
    </dgm:pt>
    <dgm:pt modelId="{14AB98B8-AC99-4079-80D9-BD2AE47212CA}" type="parTrans" cxnId="{9391E8A2-6EB2-47D2-999C-C36244BFE04D}">
      <dgm:prSet/>
      <dgm:spPr/>
      <dgm:t>
        <a:bodyPr/>
        <a:lstStyle/>
        <a:p>
          <a:endParaRPr lang="en-US"/>
        </a:p>
      </dgm:t>
    </dgm:pt>
    <dgm:pt modelId="{FE63EDCC-0C9D-42B8-AAC0-AFD547BBE789}" type="sibTrans" cxnId="{9391E8A2-6EB2-47D2-999C-C36244BFE04D}">
      <dgm:prSet/>
      <dgm:spPr/>
      <dgm:t>
        <a:bodyPr/>
        <a:lstStyle/>
        <a:p>
          <a:endParaRPr lang="en-US"/>
        </a:p>
      </dgm:t>
    </dgm:pt>
    <dgm:pt modelId="{FA8E1468-448A-48CE-A51B-790A0860DAF7}">
      <dgm:prSet/>
      <dgm:spPr/>
      <dgm:t>
        <a:bodyPr/>
        <a:lstStyle/>
        <a:p>
          <a:r>
            <a:rPr lang="en-GB"/>
            <a:t>Calcular el promedio.</a:t>
          </a:r>
          <a:endParaRPr lang="en-US"/>
        </a:p>
      </dgm:t>
    </dgm:pt>
    <dgm:pt modelId="{0F92AA99-6897-47C3-B10E-1228A05D80F0}" type="parTrans" cxnId="{7FE02632-6E6E-408F-A07F-1909761AD088}">
      <dgm:prSet/>
      <dgm:spPr/>
      <dgm:t>
        <a:bodyPr/>
        <a:lstStyle/>
        <a:p>
          <a:endParaRPr lang="en-US"/>
        </a:p>
      </dgm:t>
    </dgm:pt>
    <dgm:pt modelId="{549D5DD9-7803-4856-A8F3-F53E147E897A}" type="sibTrans" cxnId="{7FE02632-6E6E-408F-A07F-1909761AD088}">
      <dgm:prSet/>
      <dgm:spPr/>
      <dgm:t>
        <a:bodyPr/>
        <a:lstStyle/>
        <a:p>
          <a:endParaRPr lang="en-US"/>
        </a:p>
      </dgm:t>
    </dgm:pt>
    <dgm:pt modelId="{2458CF95-3B7A-4F2A-9A4A-194E382766C9}">
      <dgm:prSet/>
      <dgm:spPr/>
      <dgm:t>
        <a:bodyPr/>
        <a:lstStyle/>
        <a:p>
          <a:r>
            <a:rPr lang="en-GB"/>
            <a:t>Mostrar el resultado.</a:t>
          </a:r>
          <a:endParaRPr lang="en-US"/>
        </a:p>
      </dgm:t>
    </dgm:pt>
    <dgm:pt modelId="{689D7B26-028E-4B04-B113-A5EA33380455}" type="parTrans" cxnId="{A43B390C-8368-4DCD-803B-61A12D7628D0}">
      <dgm:prSet/>
      <dgm:spPr/>
      <dgm:t>
        <a:bodyPr/>
        <a:lstStyle/>
        <a:p>
          <a:endParaRPr lang="en-US"/>
        </a:p>
      </dgm:t>
    </dgm:pt>
    <dgm:pt modelId="{DCBFA0E1-19CE-4107-880E-B016E1DC0BEC}" type="sibTrans" cxnId="{A43B390C-8368-4DCD-803B-61A12D7628D0}">
      <dgm:prSet/>
      <dgm:spPr/>
      <dgm:t>
        <a:bodyPr/>
        <a:lstStyle/>
        <a:p>
          <a:endParaRPr lang="en-US"/>
        </a:p>
      </dgm:t>
    </dgm:pt>
    <dgm:pt modelId="{6F764F67-EFA7-4E85-8374-6AC707979720}">
      <dgm:prSet/>
      <dgm:spPr/>
      <dgm:t>
        <a:bodyPr/>
        <a:lstStyle/>
        <a:p>
          <a:r>
            <a:rPr lang="en-GB"/>
            <a:t>Si ocurre un error, mostrar mensaje.</a:t>
          </a:r>
          <a:endParaRPr lang="en-US"/>
        </a:p>
      </dgm:t>
    </dgm:pt>
    <dgm:pt modelId="{0A67DBFA-8B60-416B-9222-2E46937DF67F}" type="parTrans" cxnId="{84F89A51-C732-4AD7-A4E9-9B84D18A87F8}">
      <dgm:prSet/>
      <dgm:spPr/>
      <dgm:t>
        <a:bodyPr/>
        <a:lstStyle/>
        <a:p>
          <a:endParaRPr lang="en-US"/>
        </a:p>
      </dgm:t>
    </dgm:pt>
    <dgm:pt modelId="{122197AC-5269-44FB-890A-9DEFA2C6E50C}" type="sibTrans" cxnId="{84F89A51-C732-4AD7-A4E9-9B84D18A87F8}">
      <dgm:prSet/>
      <dgm:spPr/>
      <dgm:t>
        <a:bodyPr/>
        <a:lstStyle/>
        <a:p>
          <a:endParaRPr lang="en-US"/>
        </a:p>
      </dgm:t>
    </dgm:pt>
    <dgm:pt modelId="{B42F42FF-FA98-AA48-9476-200B82F46CC7}" type="pres">
      <dgm:prSet presAssocID="{03DEDA91-8CF2-40AC-9BB4-299A7F7F62A6}" presName="linear" presStyleCnt="0">
        <dgm:presLayoutVars>
          <dgm:animLvl val="lvl"/>
          <dgm:resizeHandles val="exact"/>
        </dgm:presLayoutVars>
      </dgm:prSet>
      <dgm:spPr/>
    </dgm:pt>
    <dgm:pt modelId="{9D348411-817B-FB4C-86C1-079A68D1DC48}" type="pres">
      <dgm:prSet presAssocID="{14780353-38DE-434F-9151-78A61F44F77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E266FC0-1980-6144-AB9C-93C247E86251}" type="pres">
      <dgm:prSet presAssocID="{949A4CA4-D2A8-4712-953F-2C6E11A7487E}" presName="spacer" presStyleCnt="0"/>
      <dgm:spPr/>
    </dgm:pt>
    <dgm:pt modelId="{3852E1B0-F5BE-5D42-AF5E-0056AD0A1ECD}" type="pres">
      <dgm:prSet presAssocID="{3B72037F-78D3-4C3D-B087-9EF0F0E4B602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664767C-52FC-BC4B-8443-FEAD071102FB}" type="pres">
      <dgm:prSet presAssocID="{3B72037F-78D3-4C3D-B087-9EF0F0E4B602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948AD02-C605-4E14-883A-3961F0FF603C}" srcId="{3B72037F-78D3-4C3D-B087-9EF0F0E4B602}" destId="{914889E2-28CA-411B-B8AD-2EBCF2B345D9}" srcOrd="0" destOrd="0" parTransId="{07565B88-62D8-4AA3-BB36-5B78B822A688}" sibTransId="{0E0BD05E-2A1A-4CE7-B81C-B6DE644AA446}"/>
    <dgm:cxn modelId="{C6903903-002B-EC4B-AA48-4285BF7F65D1}" type="presOf" srcId="{2458CF95-3B7A-4F2A-9A4A-194E382766C9}" destId="{B664767C-52FC-BC4B-8443-FEAD071102FB}" srcOrd="0" destOrd="5" presId="urn:microsoft.com/office/officeart/2005/8/layout/vList2"/>
    <dgm:cxn modelId="{DCEF0D09-97C1-6D47-865C-5F6E70B18738}" type="presOf" srcId="{CE7DAEF0-A440-49A9-AD4D-5F77D42A4AD3}" destId="{B664767C-52FC-BC4B-8443-FEAD071102FB}" srcOrd="0" destOrd="1" presId="urn:microsoft.com/office/officeart/2005/8/layout/vList2"/>
    <dgm:cxn modelId="{A43B390C-8368-4DCD-803B-61A12D7628D0}" srcId="{3B72037F-78D3-4C3D-B087-9EF0F0E4B602}" destId="{2458CF95-3B7A-4F2A-9A4A-194E382766C9}" srcOrd="5" destOrd="0" parTransId="{689D7B26-028E-4B04-B113-A5EA33380455}" sibTransId="{DCBFA0E1-19CE-4107-880E-B016E1DC0BEC}"/>
    <dgm:cxn modelId="{8654D710-B91E-7D4A-B15C-C33485A6AF6B}" type="presOf" srcId="{FA8E1468-448A-48CE-A51B-790A0860DAF7}" destId="{B664767C-52FC-BC4B-8443-FEAD071102FB}" srcOrd="0" destOrd="4" presId="urn:microsoft.com/office/officeart/2005/8/layout/vList2"/>
    <dgm:cxn modelId="{0465281A-98AF-5545-AA01-B7A597F0A673}" type="presOf" srcId="{6F764F67-EFA7-4E85-8374-6AC707979720}" destId="{B664767C-52FC-BC4B-8443-FEAD071102FB}" srcOrd="0" destOrd="6" presId="urn:microsoft.com/office/officeart/2005/8/layout/vList2"/>
    <dgm:cxn modelId="{8A5A0E26-E311-074C-8805-085C421F08BD}" type="presOf" srcId="{03DEDA91-8CF2-40AC-9BB4-299A7F7F62A6}" destId="{B42F42FF-FA98-AA48-9476-200B82F46CC7}" srcOrd="0" destOrd="0" presId="urn:microsoft.com/office/officeart/2005/8/layout/vList2"/>
    <dgm:cxn modelId="{B9F9C627-3A9D-4B2F-8C4F-0E9CC91A5BA1}" srcId="{03DEDA91-8CF2-40AC-9BB4-299A7F7F62A6}" destId="{14780353-38DE-434F-9151-78A61F44F770}" srcOrd="0" destOrd="0" parTransId="{99CABFD0-D071-4AC5-A954-224F923861D9}" sibTransId="{949A4CA4-D2A8-4712-953F-2C6E11A7487E}"/>
    <dgm:cxn modelId="{7FE02632-6E6E-408F-A07F-1909761AD088}" srcId="{3B72037F-78D3-4C3D-B087-9EF0F0E4B602}" destId="{FA8E1468-448A-48CE-A51B-790A0860DAF7}" srcOrd="4" destOrd="0" parTransId="{0F92AA99-6897-47C3-B10E-1228A05D80F0}" sibTransId="{549D5DD9-7803-4856-A8F3-F53E147E897A}"/>
    <dgm:cxn modelId="{1A5DE549-35AB-4388-999B-79DEC20815B5}" srcId="{03DEDA91-8CF2-40AC-9BB4-299A7F7F62A6}" destId="{3B72037F-78D3-4C3D-B087-9EF0F0E4B602}" srcOrd="1" destOrd="0" parTransId="{EE252D60-A0A8-4392-A7B6-0A157974DF54}" sibTransId="{39E6FD40-5289-499C-975E-642242048F7A}"/>
    <dgm:cxn modelId="{84F89A51-C732-4AD7-A4E9-9B84D18A87F8}" srcId="{3B72037F-78D3-4C3D-B087-9EF0F0E4B602}" destId="{6F764F67-EFA7-4E85-8374-6AC707979720}" srcOrd="6" destOrd="0" parTransId="{0A67DBFA-8B60-416B-9222-2E46937DF67F}" sibTransId="{122197AC-5269-44FB-890A-9DEFA2C6E50C}"/>
    <dgm:cxn modelId="{33657D64-C4DB-4A8F-B31F-A108030B55E6}" srcId="{3B72037F-78D3-4C3D-B087-9EF0F0E4B602}" destId="{CE7DAEF0-A440-49A9-AD4D-5F77D42A4AD3}" srcOrd="1" destOrd="0" parTransId="{8A1000CA-AE16-4C53-862F-E41A8C14DC80}" sibTransId="{4416BE40-44C9-45F8-ABC8-6575FEFFF310}"/>
    <dgm:cxn modelId="{50ADE365-5EA4-E546-9143-45E032DCBDA0}" type="presOf" srcId="{A6CFAE12-A369-4E08-93B0-2F81FAF9B99B}" destId="{B664767C-52FC-BC4B-8443-FEAD071102FB}" srcOrd="0" destOrd="3" presId="urn:microsoft.com/office/officeart/2005/8/layout/vList2"/>
    <dgm:cxn modelId="{F9937B68-3A71-0641-9334-8B8FF82370E7}" type="presOf" srcId="{F5C10034-DFAE-479E-B63B-6FE936034794}" destId="{B664767C-52FC-BC4B-8443-FEAD071102FB}" srcOrd="0" destOrd="2" presId="urn:microsoft.com/office/officeart/2005/8/layout/vList2"/>
    <dgm:cxn modelId="{7C70018B-D17C-47F8-BC82-5322426E9B14}" srcId="{3B72037F-78D3-4C3D-B087-9EF0F0E4B602}" destId="{F5C10034-DFAE-479E-B63B-6FE936034794}" srcOrd="2" destOrd="0" parTransId="{2FA97B4B-4C51-4887-A8D3-8AA4765897FB}" sibTransId="{98B3817C-1D23-4C84-BFFE-44407D62C773}"/>
    <dgm:cxn modelId="{9306349D-116C-0F4F-8955-506DDB70A5FA}" type="presOf" srcId="{3B72037F-78D3-4C3D-B087-9EF0F0E4B602}" destId="{3852E1B0-F5BE-5D42-AF5E-0056AD0A1ECD}" srcOrd="0" destOrd="0" presId="urn:microsoft.com/office/officeart/2005/8/layout/vList2"/>
    <dgm:cxn modelId="{C63B79A2-F8C0-D04A-ADCC-03BA986DA355}" type="presOf" srcId="{14780353-38DE-434F-9151-78A61F44F770}" destId="{9D348411-817B-FB4C-86C1-079A68D1DC48}" srcOrd="0" destOrd="0" presId="urn:microsoft.com/office/officeart/2005/8/layout/vList2"/>
    <dgm:cxn modelId="{9391E8A2-6EB2-47D2-999C-C36244BFE04D}" srcId="{3B72037F-78D3-4C3D-B087-9EF0F0E4B602}" destId="{A6CFAE12-A369-4E08-93B0-2F81FAF9B99B}" srcOrd="3" destOrd="0" parTransId="{14AB98B8-AC99-4079-80D9-BD2AE47212CA}" sibTransId="{FE63EDCC-0C9D-42B8-AAC0-AFD547BBE789}"/>
    <dgm:cxn modelId="{70091FE5-A21A-EA45-965E-EC3CE054E5CC}" type="presOf" srcId="{914889E2-28CA-411B-B8AD-2EBCF2B345D9}" destId="{B664767C-52FC-BC4B-8443-FEAD071102FB}" srcOrd="0" destOrd="0" presId="urn:microsoft.com/office/officeart/2005/8/layout/vList2"/>
    <dgm:cxn modelId="{E26F736E-B034-3048-8FE2-41B0CF04959E}" type="presParOf" srcId="{B42F42FF-FA98-AA48-9476-200B82F46CC7}" destId="{9D348411-817B-FB4C-86C1-079A68D1DC48}" srcOrd="0" destOrd="0" presId="urn:microsoft.com/office/officeart/2005/8/layout/vList2"/>
    <dgm:cxn modelId="{38578D5B-6D84-474F-8D24-70615ED37C92}" type="presParOf" srcId="{B42F42FF-FA98-AA48-9476-200B82F46CC7}" destId="{EE266FC0-1980-6144-AB9C-93C247E86251}" srcOrd="1" destOrd="0" presId="urn:microsoft.com/office/officeart/2005/8/layout/vList2"/>
    <dgm:cxn modelId="{C4BB0B65-F04F-2F45-8C79-FD66211F2926}" type="presParOf" srcId="{B42F42FF-FA98-AA48-9476-200B82F46CC7}" destId="{3852E1B0-F5BE-5D42-AF5E-0056AD0A1ECD}" srcOrd="2" destOrd="0" presId="urn:microsoft.com/office/officeart/2005/8/layout/vList2"/>
    <dgm:cxn modelId="{3D337BD7-2AA0-3A41-8F53-D2B0CF0D727F}" type="presParOf" srcId="{B42F42FF-FA98-AA48-9476-200B82F46CC7}" destId="{B664767C-52FC-BC4B-8443-FEAD071102FB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E4C11C3-233F-4AB5-9C39-DC365C1F93CB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CF18FA5-3258-41C7-AFEE-E604F37FB2AE}">
      <dgm:prSet/>
      <dgm:spPr/>
      <dgm:t>
        <a:bodyPr/>
        <a:lstStyle/>
        <a:p>
          <a:r>
            <a:rPr lang="en-GB"/>
            <a:t>No solo aprenderán sintaxis.</a:t>
          </a:r>
          <a:endParaRPr lang="en-US"/>
        </a:p>
      </dgm:t>
    </dgm:pt>
    <dgm:pt modelId="{DF4A9A51-8596-4ADB-AF96-5CD749F89CB6}" type="parTrans" cxnId="{286F3599-8B0A-4CD9-8027-E4CFE9409233}">
      <dgm:prSet/>
      <dgm:spPr/>
      <dgm:t>
        <a:bodyPr/>
        <a:lstStyle/>
        <a:p>
          <a:endParaRPr lang="en-US"/>
        </a:p>
      </dgm:t>
    </dgm:pt>
    <dgm:pt modelId="{CD292127-57B1-434A-B762-E62F2ABF6000}" type="sibTrans" cxnId="{286F3599-8B0A-4CD9-8027-E4CFE9409233}">
      <dgm:prSet/>
      <dgm:spPr/>
      <dgm:t>
        <a:bodyPr/>
        <a:lstStyle/>
        <a:p>
          <a:endParaRPr lang="en-US"/>
        </a:p>
      </dgm:t>
    </dgm:pt>
    <dgm:pt modelId="{FBBC77A9-35E3-45D7-B46A-C38D2339C849}">
      <dgm:prSet/>
      <dgm:spPr/>
      <dgm:t>
        <a:bodyPr/>
        <a:lstStyle/>
        <a:p>
          <a:r>
            <a:rPr lang="en-GB"/>
            <a:t>Construirán una herramienta propia que: </a:t>
          </a:r>
          <a:endParaRPr lang="en-US"/>
        </a:p>
      </dgm:t>
    </dgm:pt>
    <dgm:pt modelId="{6499D449-8C4C-440A-B10E-F6BCDD5BCAE7}" type="parTrans" cxnId="{7FE5DE2D-466D-422C-B720-217A00F3CBD5}">
      <dgm:prSet/>
      <dgm:spPr/>
      <dgm:t>
        <a:bodyPr/>
        <a:lstStyle/>
        <a:p>
          <a:endParaRPr lang="en-US"/>
        </a:p>
      </dgm:t>
    </dgm:pt>
    <dgm:pt modelId="{5E3FD983-2D43-4B1D-ADFF-C5229C77B642}" type="sibTrans" cxnId="{7FE5DE2D-466D-422C-B720-217A00F3CBD5}">
      <dgm:prSet/>
      <dgm:spPr/>
      <dgm:t>
        <a:bodyPr/>
        <a:lstStyle/>
        <a:p>
          <a:endParaRPr lang="en-US"/>
        </a:p>
      </dgm:t>
    </dgm:pt>
    <dgm:pt modelId="{B3B4FCE2-0969-4C1D-8771-1452F75E8700}">
      <dgm:prSet/>
      <dgm:spPr/>
      <dgm:t>
        <a:bodyPr/>
        <a:lstStyle/>
        <a:p>
          <a:r>
            <a:rPr lang="en-GB"/>
            <a:t>Lee datasets</a:t>
          </a:r>
          <a:endParaRPr lang="en-US"/>
        </a:p>
      </dgm:t>
    </dgm:pt>
    <dgm:pt modelId="{FD6164E7-2914-429D-91C5-5879AF0E9E2F}" type="parTrans" cxnId="{1592BD62-D4F6-4251-A5B8-73F862CE156E}">
      <dgm:prSet/>
      <dgm:spPr/>
      <dgm:t>
        <a:bodyPr/>
        <a:lstStyle/>
        <a:p>
          <a:endParaRPr lang="en-US"/>
        </a:p>
      </dgm:t>
    </dgm:pt>
    <dgm:pt modelId="{D59A8F44-D5E6-488C-A65D-1772A11FDA9A}" type="sibTrans" cxnId="{1592BD62-D4F6-4251-A5B8-73F862CE156E}">
      <dgm:prSet/>
      <dgm:spPr/>
      <dgm:t>
        <a:bodyPr/>
        <a:lstStyle/>
        <a:p>
          <a:endParaRPr lang="en-US"/>
        </a:p>
      </dgm:t>
    </dgm:pt>
    <dgm:pt modelId="{4DFA966F-C90A-4B7A-B8D4-D0F32CC2643B}">
      <dgm:prSet/>
      <dgm:spPr/>
      <dgm:t>
        <a:bodyPr/>
        <a:lstStyle/>
        <a:p>
          <a:r>
            <a:rPr lang="en-GB"/>
            <a:t>Valida estructura</a:t>
          </a:r>
          <a:endParaRPr lang="en-US"/>
        </a:p>
      </dgm:t>
    </dgm:pt>
    <dgm:pt modelId="{1EA3E564-C5C1-4BB7-B2C0-9729444C9A8F}" type="parTrans" cxnId="{9186C670-F610-40DC-9DE6-A133BAB60D34}">
      <dgm:prSet/>
      <dgm:spPr/>
      <dgm:t>
        <a:bodyPr/>
        <a:lstStyle/>
        <a:p>
          <a:endParaRPr lang="en-US"/>
        </a:p>
      </dgm:t>
    </dgm:pt>
    <dgm:pt modelId="{0A2F6963-1A1C-4BEE-BC13-DC643F488B15}" type="sibTrans" cxnId="{9186C670-F610-40DC-9DE6-A133BAB60D34}">
      <dgm:prSet/>
      <dgm:spPr/>
      <dgm:t>
        <a:bodyPr/>
        <a:lstStyle/>
        <a:p>
          <a:endParaRPr lang="en-US"/>
        </a:p>
      </dgm:t>
    </dgm:pt>
    <dgm:pt modelId="{1D7CBF06-8D3E-4F8C-9165-6C6BFA37C046}">
      <dgm:prSet/>
      <dgm:spPr/>
      <dgm:t>
        <a:bodyPr/>
        <a:lstStyle/>
        <a:p>
          <a:r>
            <a:rPr lang="en-GB"/>
            <a:t>Detecta problemas</a:t>
          </a:r>
          <a:endParaRPr lang="en-US"/>
        </a:p>
      </dgm:t>
    </dgm:pt>
    <dgm:pt modelId="{E111C1C1-306C-45D8-A562-A679BE08E310}" type="parTrans" cxnId="{0EF3936C-19C4-4800-8BCF-EBFAF075040F}">
      <dgm:prSet/>
      <dgm:spPr/>
      <dgm:t>
        <a:bodyPr/>
        <a:lstStyle/>
        <a:p>
          <a:endParaRPr lang="en-US"/>
        </a:p>
      </dgm:t>
    </dgm:pt>
    <dgm:pt modelId="{D60F61F1-476F-4BED-94AD-F9CBD5E8C6F6}" type="sibTrans" cxnId="{0EF3936C-19C4-4800-8BCF-EBFAF075040F}">
      <dgm:prSet/>
      <dgm:spPr/>
      <dgm:t>
        <a:bodyPr/>
        <a:lstStyle/>
        <a:p>
          <a:endParaRPr lang="en-US"/>
        </a:p>
      </dgm:t>
    </dgm:pt>
    <dgm:pt modelId="{7394E823-55CA-4A8C-9FB0-B5775B14D76E}">
      <dgm:prSet/>
      <dgm:spPr/>
      <dgm:t>
        <a:bodyPr/>
        <a:lstStyle/>
        <a:p>
          <a:r>
            <a:rPr lang="en-GB"/>
            <a:t>Calcula métricas</a:t>
          </a:r>
          <a:endParaRPr lang="en-US"/>
        </a:p>
      </dgm:t>
    </dgm:pt>
    <dgm:pt modelId="{F763987B-47F5-4D99-B67E-37CB96C3F1D8}" type="parTrans" cxnId="{3900CA40-810C-4453-BA98-5210B0BE53E5}">
      <dgm:prSet/>
      <dgm:spPr/>
      <dgm:t>
        <a:bodyPr/>
        <a:lstStyle/>
        <a:p>
          <a:endParaRPr lang="en-US"/>
        </a:p>
      </dgm:t>
    </dgm:pt>
    <dgm:pt modelId="{AE3F0F88-05F1-43B2-A9A0-B8E4EDA2DE98}" type="sibTrans" cxnId="{3900CA40-810C-4453-BA98-5210B0BE53E5}">
      <dgm:prSet/>
      <dgm:spPr/>
      <dgm:t>
        <a:bodyPr/>
        <a:lstStyle/>
        <a:p>
          <a:endParaRPr lang="en-US"/>
        </a:p>
      </dgm:t>
    </dgm:pt>
    <dgm:pt modelId="{C04B4AFB-FD1F-4078-81D6-8AA5CEF90E51}">
      <dgm:prSet/>
      <dgm:spPr/>
      <dgm:t>
        <a:bodyPr/>
        <a:lstStyle/>
        <a:p>
          <a:r>
            <a:rPr lang="en-GB"/>
            <a:t>Genera visualizaciones</a:t>
          </a:r>
          <a:endParaRPr lang="en-US"/>
        </a:p>
      </dgm:t>
    </dgm:pt>
    <dgm:pt modelId="{281D0665-6BD1-495A-9CC7-FAA680A2E500}" type="parTrans" cxnId="{209834CD-DC7F-4101-AD64-CCC815DCA9AC}">
      <dgm:prSet/>
      <dgm:spPr/>
      <dgm:t>
        <a:bodyPr/>
        <a:lstStyle/>
        <a:p>
          <a:endParaRPr lang="en-US"/>
        </a:p>
      </dgm:t>
    </dgm:pt>
    <dgm:pt modelId="{E44932A6-76CC-4201-A1FF-04F24BD9B30F}" type="sibTrans" cxnId="{209834CD-DC7F-4101-AD64-CCC815DCA9AC}">
      <dgm:prSet/>
      <dgm:spPr/>
      <dgm:t>
        <a:bodyPr/>
        <a:lstStyle/>
        <a:p>
          <a:endParaRPr lang="en-US"/>
        </a:p>
      </dgm:t>
    </dgm:pt>
    <dgm:pt modelId="{93F3189D-FDE3-49D1-97A9-2A70828B63BB}">
      <dgm:prSet/>
      <dgm:spPr/>
      <dgm:t>
        <a:bodyPr/>
        <a:lstStyle/>
        <a:p>
          <a:r>
            <a:rPr lang="en-GB"/>
            <a:t>Un mini-profiler construido por ustedes!</a:t>
          </a:r>
          <a:endParaRPr lang="en-US"/>
        </a:p>
      </dgm:t>
    </dgm:pt>
    <dgm:pt modelId="{BCA700E0-30F2-4C8A-A1D6-EBF6FC61B529}" type="parTrans" cxnId="{8C10DD63-FD9A-4508-AF01-62DA108B46A0}">
      <dgm:prSet/>
      <dgm:spPr/>
      <dgm:t>
        <a:bodyPr/>
        <a:lstStyle/>
        <a:p>
          <a:endParaRPr lang="en-US"/>
        </a:p>
      </dgm:t>
    </dgm:pt>
    <dgm:pt modelId="{DB24C781-E0B7-4300-9CBB-653791D904B4}" type="sibTrans" cxnId="{8C10DD63-FD9A-4508-AF01-62DA108B46A0}">
      <dgm:prSet/>
      <dgm:spPr/>
      <dgm:t>
        <a:bodyPr/>
        <a:lstStyle/>
        <a:p>
          <a:endParaRPr lang="en-US"/>
        </a:p>
      </dgm:t>
    </dgm:pt>
    <dgm:pt modelId="{C9E7E62C-470B-EA4E-B0C2-1581E7FDD121}" type="pres">
      <dgm:prSet presAssocID="{EE4C11C3-233F-4AB5-9C39-DC365C1F93CB}" presName="linear" presStyleCnt="0">
        <dgm:presLayoutVars>
          <dgm:dir/>
          <dgm:animLvl val="lvl"/>
          <dgm:resizeHandles val="exact"/>
        </dgm:presLayoutVars>
      </dgm:prSet>
      <dgm:spPr/>
    </dgm:pt>
    <dgm:pt modelId="{7FD160D1-05E6-164D-BF5F-36A43301C63F}" type="pres">
      <dgm:prSet presAssocID="{DCF18FA5-3258-41C7-AFEE-E604F37FB2AE}" presName="parentLin" presStyleCnt="0"/>
      <dgm:spPr/>
    </dgm:pt>
    <dgm:pt modelId="{7B93A1DC-8FF6-0649-BAA9-2A2AD57B0405}" type="pres">
      <dgm:prSet presAssocID="{DCF18FA5-3258-41C7-AFEE-E604F37FB2AE}" presName="parentLeftMargin" presStyleLbl="node1" presStyleIdx="0" presStyleCnt="3"/>
      <dgm:spPr/>
    </dgm:pt>
    <dgm:pt modelId="{9939C475-725C-3243-9E9A-834F65B920F7}" type="pres">
      <dgm:prSet presAssocID="{DCF18FA5-3258-41C7-AFEE-E604F37FB2A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31DBC8F3-ADF0-6B4D-BC02-247A658A83B9}" type="pres">
      <dgm:prSet presAssocID="{DCF18FA5-3258-41C7-AFEE-E604F37FB2AE}" presName="negativeSpace" presStyleCnt="0"/>
      <dgm:spPr/>
    </dgm:pt>
    <dgm:pt modelId="{44AC9DFE-DD6E-CA45-9F91-A6E27E1C1521}" type="pres">
      <dgm:prSet presAssocID="{DCF18FA5-3258-41C7-AFEE-E604F37FB2AE}" presName="childText" presStyleLbl="conFgAcc1" presStyleIdx="0" presStyleCnt="3">
        <dgm:presLayoutVars>
          <dgm:bulletEnabled val="1"/>
        </dgm:presLayoutVars>
      </dgm:prSet>
      <dgm:spPr/>
    </dgm:pt>
    <dgm:pt modelId="{FBB92D33-AE00-8F40-9538-8913E64B65F9}" type="pres">
      <dgm:prSet presAssocID="{CD292127-57B1-434A-B762-E62F2ABF6000}" presName="spaceBetweenRectangles" presStyleCnt="0"/>
      <dgm:spPr/>
    </dgm:pt>
    <dgm:pt modelId="{1301987B-C1A7-2748-BED3-ED125F3A73F2}" type="pres">
      <dgm:prSet presAssocID="{FBBC77A9-35E3-45D7-B46A-C38D2339C849}" presName="parentLin" presStyleCnt="0"/>
      <dgm:spPr/>
    </dgm:pt>
    <dgm:pt modelId="{CF42D51E-8CA8-CA4F-B092-95FA4AB942D7}" type="pres">
      <dgm:prSet presAssocID="{FBBC77A9-35E3-45D7-B46A-C38D2339C849}" presName="parentLeftMargin" presStyleLbl="node1" presStyleIdx="0" presStyleCnt="3"/>
      <dgm:spPr/>
    </dgm:pt>
    <dgm:pt modelId="{70916967-A767-4349-9A16-297081F9AE58}" type="pres">
      <dgm:prSet presAssocID="{FBBC77A9-35E3-45D7-B46A-C38D2339C849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C72228F-F203-4948-A033-A016122DCB62}" type="pres">
      <dgm:prSet presAssocID="{FBBC77A9-35E3-45D7-B46A-C38D2339C849}" presName="negativeSpace" presStyleCnt="0"/>
      <dgm:spPr/>
    </dgm:pt>
    <dgm:pt modelId="{BF73BF49-0118-4340-AEF6-A8493284FFFA}" type="pres">
      <dgm:prSet presAssocID="{FBBC77A9-35E3-45D7-B46A-C38D2339C849}" presName="childText" presStyleLbl="conFgAcc1" presStyleIdx="1" presStyleCnt="3">
        <dgm:presLayoutVars>
          <dgm:bulletEnabled val="1"/>
        </dgm:presLayoutVars>
      </dgm:prSet>
      <dgm:spPr/>
    </dgm:pt>
    <dgm:pt modelId="{C95EDB0D-C6D3-9F4A-ADBD-F5927E228D22}" type="pres">
      <dgm:prSet presAssocID="{5E3FD983-2D43-4B1D-ADFF-C5229C77B642}" presName="spaceBetweenRectangles" presStyleCnt="0"/>
      <dgm:spPr/>
    </dgm:pt>
    <dgm:pt modelId="{475D7F96-EF8B-C447-A60D-881C40EC426F}" type="pres">
      <dgm:prSet presAssocID="{93F3189D-FDE3-49D1-97A9-2A70828B63BB}" presName="parentLin" presStyleCnt="0"/>
      <dgm:spPr/>
    </dgm:pt>
    <dgm:pt modelId="{3A27E8F7-3A63-C349-B057-D3C2E3F750D0}" type="pres">
      <dgm:prSet presAssocID="{93F3189D-FDE3-49D1-97A9-2A70828B63BB}" presName="parentLeftMargin" presStyleLbl="node1" presStyleIdx="1" presStyleCnt="3"/>
      <dgm:spPr/>
    </dgm:pt>
    <dgm:pt modelId="{6BE0C311-AA18-1742-9D3A-8739168C84DC}" type="pres">
      <dgm:prSet presAssocID="{93F3189D-FDE3-49D1-97A9-2A70828B63BB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261754B-3801-0E47-9B6D-24BD141955E8}" type="pres">
      <dgm:prSet presAssocID="{93F3189D-FDE3-49D1-97A9-2A70828B63BB}" presName="negativeSpace" presStyleCnt="0"/>
      <dgm:spPr/>
    </dgm:pt>
    <dgm:pt modelId="{D3F3DE7C-CCAC-F646-8266-3A49E93345E2}" type="pres">
      <dgm:prSet presAssocID="{93F3189D-FDE3-49D1-97A9-2A70828B63B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976DE2D-5A68-8445-9ACB-09D44777AB69}" type="presOf" srcId="{4DFA966F-C90A-4B7A-B8D4-D0F32CC2643B}" destId="{BF73BF49-0118-4340-AEF6-A8493284FFFA}" srcOrd="0" destOrd="1" presId="urn:microsoft.com/office/officeart/2005/8/layout/list1"/>
    <dgm:cxn modelId="{7FE5DE2D-466D-422C-B720-217A00F3CBD5}" srcId="{EE4C11C3-233F-4AB5-9C39-DC365C1F93CB}" destId="{FBBC77A9-35E3-45D7-B46A-C38D2339C849}" srcOrd="1" destOrd="0" parTransId="{6499D449-8C4C-440A-B10E-F6BCDD5BCAE7}" sibTransId="{5E3FD983-2D43-4B1D-ADFF-C5229C77B642}"/>
    <dgm:cxn modelId="{3900CA40-810C-4453-BA98-5210B0BE53E5}" srcId="{FBBC77A9-35E3-45D7-B46A-C38D2339C849}" destId="{7394E823-55CA-4A8C-9FB0-B5775B14D76E}" srcOrd="3" destOrd="0" parTransId="{F763987B-47F5-4D99-B67E-37CB96C3F1D8}" sibTransId="{AE3F0F88-05F1-43B2-A9A0-B8E4EDA2DE98}"/>
    <dgm:cxn modelId="{1592BD62-D4F6-4251-A5B8-73F862CE156E}" srcId="{FBBC77A9-35E3-45D7-B46A-C38D2339C849}" destId="{B3B4FCE2-0969-4C1D-8771-1452F75E8700}" srcOrd="0" destOrd="0" parTransId="{FD6164E7-2914-429D-91C5-5879AF0E9E2F}" sibTransId="{D59A8F44-D5E6-488C-A65D-1772A11FDA9A}"/>
    <dgm:cxn modelId="{8C10DD63-FD9A-4508-AF01-62DA108B46A0}" srcId="{EE4C11C3-233F-4AB5-9C39-DC365C1F93CB}" destId="{93F3189D-FDE3-49D1-97A9-2A70828B63BB}" srcOrd="2" destOrd="0" parTransId="{BCA700E0-30F2-4C8A-A1D6-EBF6FC61B529}" sibTransId="{DB24C781-E0B7-4300-9CBB-653791D904B4}"/>
    <dgm:cxn modelId="{4A1D3A66-F47B-AF44-B5E9-BEF7B71D7C11}" type="presOf" srcId="{FBBC77A9-35E3-45D7-B46A-C38D2339C849}" destId="{CF42D51E-8CA8-CA4F-B092-95FA4AB942D7}" srcOrd="0" destOrd="0" presId="urn:microsoft.com/office/officeart/2005/8/layout/list1"/>
    <dgm:cxn modelId="{0EF3936C-19C4-4800-8BCF-EBFAF075040F}" srcId="{FBBC77A9-35E3-45D7-B46A-C38D2339C849}" destId="{1D7CBF06-8D3E-4F8C-9165-6C6BFA37C046}" srcOrd="2" destOrd="0" parTransId="{E111C1C1-306C-45D8-A562-A679BE08E310}" sibTransId="{D60F61F1-476F-4BED-94AD-F9CBD5E8C6F6}"/>
    <dgm:cxn modelId="{7D695D6D-B74D-CF42-A49B-7E124A70A2CC}" type="presOf" srcId="{1D7CBF06-8D3E-4F8C-9165-6C6BFA37C046}" destId="{BF73BF49-0118-4340-AEF6-A8493284FFFA}" srcOrd="0" destOrd="2" presId="urn:microsoft.com/office/officeart/2005/8/layout/list1"/>
    <dgm:cxn modelId="{9186C670-F610-40DC-9DE6-A133BAB60D34}" srcId="{FBBC77A9-35E3-45D7-B46A-C38D2339C849}" destId="{4DFA966F-C90A-4B7A-B8D4-D0F32CC2643B}" srcOrd="1" destOrd="0" parTransId="{1EA3E564-C5C1-4BB7-B2C0-9729444C9A8F}" sibTransId="{0A2F6963-1A1C-4BEE-BC13-DC643F488B15}"/>
    <dgm:cxn modelId="{6809A979-C994-1044-8D63-B228AE63BD68}" type="presOf" srcId="{93F3189D-FDE3-49D1-97A9-2A70828B63BB}" destId="{3A27E8F7-3A63-C349-B057-D3C2E3F750D0}" srcOrd="0" destOrd="0" presId="urn:microsoft.com/office/officeart/2005/8/layout/list1"/>
    <dgm:cxn modelId="{1B27277C-D948-7A45-B1BB-6E3AD24D2EAD}" type="presOf" srcId="{DCF18FA5-3258-41C7-AFEE-E604F37FB2AE}" destId="{9939C475-725C-3243-9E9A-834F65B920F7}" srcOrd="1" destOrd="0" presId="urn:microsoft.com/office/officeart/2005/8/layout/list1"/>
    <dgm:cxn modelId="{BADFDE7F-C74A-BD41-8C30-17D746BE347A}" type="presOf" srcId="{EE4C11C3-233F-4AB5-9C39-DC365C1F93CB}" destId="{C9E7E62C-470B-EA4E-B0C2-1581E7FDD121}" srcOrd="0" destOrd="0" presId="urn:microsoft.com/office/officeart/2005/8/layout/list1"/>
    <dgm:cxn modelId="{F22B758E-765C-604C-B6CB-C864C1F28D59}" type="presOf" srcId="{B3B4FCE2-0969-4C1D-8771-1452F75E8700}" destId="{BF73BF49-0118-4340-AEF6-A8493284FFFA}" srcOrd="0" destOrd="0" presId="urn:microsoft.com/office/officeart/2005/8/layout/list1"/>
    <dgm:cxn modelId="{3457B195-D1AB-544A-A83D-EF7E64D116D9}" type="presOf" srcId="{93F3189D-FDE3-49D1-97A9-2A70828B63BB}" destId="{6BE0C311-AA18-1742-9D3A-8739168C84DC}" srcOrd="1" destOrd="0" presId="urn:microsoft.com/office/officeart/2005/8/layout/list1"/>
    <dgm:cxn modelId="{286F3599-8B0A-4CD9-8027-E4CFE9409233}" srcId="{EE4C11C3-233F-4AB5-9C39-DC365C1F93CB}" destId="{DCF18FA5-3258-41C7-AFEE-E604F37FB2AE}" srcOrd="0" destOrd="0" parTransId="{DF4A9A51-8596-4ADB-AF96-5CD749F89CB6}" sibTransId="{CD292127-57B1-434A-B762-E62F2ABF6000}"/>
    <dgm:cxn modelId="{16E29FB2-67A7-D243-8643-3ABCC103992A}" type="presOf" srcId="{FBBC77A9-35E3-45D7-B46A-C38D2339C849}" destId="{70916967-A767-4349-9A16-297081F9AE58}" srcOrd="1" destOrd="0" presId="urn:microsoft.com/office/officeart/2005/8/layout/list1"/>
    <dgm:cxn modelId="{374B32B5-D374-7B48-8DF7-328518BD5197}" type="presOf" srcId="{C04B4AFB-FD1F-4078-81D6-8AA5CEF90E51}" destId="{BF73BF49-0118-4340-AEF6-A8493284FFFA}" srcOrd="0" destOrd="4" presId="urn:microsoft.com/office/officeart/2005/8/layout/list1"/>
    <dgm:cxn modelId="{209834CD-DC7F-4101-AD64-CCC815DCA9AC}" srcId="{FBBC77A9-35E3-45D7-B46A-C38D2339C849}" destId="{C04B4AFB-FD1F-4078-81D6-8AA5CEF90E51}" srcOrd="4" destOrd="0" parTransId="{281D0665-6BD1-495A-9CC7-FAA680A2E500}" sibTransId="{E44932A6-76CC-4201-A1FF-04F24BD9B30F}"/>
    <dgm:cxn modelId="{B5E224E7-3DAC-B74B-9812-6B0F10A806FF}" type="presOf" srcId="{DCF18FA5-3258-41C7-AFEE-E604F37FB2AE}" destId="{7B93A1DC-8FF6-0649-BAA9-2A2AD57B0405}" srcOrd="0" destOrd="0" presId="urn:microsoft.com/office/officeart/2005/8/layout/list1"/>
    <dgm:cxn modelId="{FFCC13F3-2D42-7F49-A688-10D4FB15912C}" type="presOf" srcId="{7394E823-55CA-4A8C-9FB0-B5775B14D76E}" destId="{BF73BF49-0118-4340-AEF6-A8493284FFFA}" srcOrd="0" destOrd="3" presId="urn:microsoft.com/office/officeart/2005/8/layout/list1"/>
    <dgm:cxn modelId="{0C90D71B-8CA3-C24D-A6E2-F4707AB69E20}" type="presParOf" srcId="{C9E7E62C-470B-EA4E-B0C2-1581E7FDD121}" destId="{7FD160D1-05E6-164D-BF5F-36A43301C63F}" srcOrd="0" destOrd="0" presId="urn:microsoft.com/office/officeart/2005/8/layout/list1"/>
    <dgm:cxn modelId="{7A89BA14-F066-C24E-9A06-1172C452171F}" type="presParOf" srcId="{7FD160D1-05E6-164D-BF5F-36A43301C63F}" destId="{7B93A1DC-8FF6-0649-BAA9-2A2AD57B0405}" srcOrd="0" destOrd="0" presId="urn:microsoft.com/office/officeart/2005/8/layout/list1"/>
    <dgm:cxn modelId="{CD407842-D8C5-7D45-AD17-120B205277EA}" type="presParOf" srcId="{7FD160D1-05E6-164D-BF5F-36A43301C63F}" destId="{9939C475-725C-3243-9E9A-834F65B920F7}" srcOrd="1" destOrd="0" presId="urn:microsoft.com/office/officeart/2005/8/layout/list1"/>
    <dgm:cxn modelId="{3FE9E9F1-D3C6-5641-9C67-EAE2A5DC7C54}" type="presParOf" srcId="{C9E7E62C-470B-EA4E-B0C2-1581E7FDD121}" destId="{31DBC8F3-ADF0-6B4D-BC02-247A658A83B9}" srcOrd="1" destOrd="0" presId="urn:microsoft.com/office/officeart/2005/8/layout/list1"/>
    <dgm:cxn modelId="{40C3E3BF-B120-144F-B964-3443967708BB}" type="presParOf" srcId="{C9E7E62C-470B-EA4E-B0C2-1581E7FDD121}" destId="{44AC9DFE-DD6E-CA45-9F91-A6E27E1C1521}" srcOrd="2" destOrd="0" presId="urn:microsoft.com/office/officeart/2005/8/layout/list1"/>
    <dgm:cxn modelId="{71954B26-B796-204B-A923-55866F830F53}" type="presParOf" srcId="{C9E7E62C-470B-EA4E-B0C2-1581E7FDD121}" destId="{FBB92D33-AE00-8F40-9538-8913E64B65F9}" srcOrd="3" destOrd="0" presId="urn:microsoft.com/office/officeart/2005/8/layout/list1"/>
    <dgm:cxn modelId="{C3CC2C46-C3DD-0248-AC8D-5062BCAF6EDC}" type="presParOf" srcId="{C9E7E62C-470B-EA4E-B0C2-1581E7FDD121}" destId="{1301987B-C1A7-2748-BED3-ED125F3A73F2}" srcOrd="4" destOrd="0" presId="urn:microsoft.com/office/officeart/2005/8/layout/list1"/>
    <dgm:cxn modelId="{E29011C3-9293-2D4B-B0CF-59338276B9B3}" type="presParOf" srcId="{1301987B-C1A7-2748-BED3-ED125F3A73F2}" destId="{CF42D51E-8CA8-CA4F-B092-95FA4AB942D7}" srcOrd="0" destOrd="0" presId="urn:microsoft.com/office/officeart/2005/8/layout/list1"/>
    <dgm:cxn modelId="{A4018531-60DC-C84F-8E25-0ED18998993E}" type="presParOf" srcId="{1301987B-C1A7-2748-BED3-ED125F3A73F2}" destId="{70916967-A767-4349-9A16-297081F9AE58}" srcOrd="1" destOrd="0" presId="urn:microsoft.com/office/officeart/2005/8/layout/list1"/>
    <dgm:cxn modelId="{0CD7191A-D828-2446-927C-68105064EB1C}" type="presParOf" srcId="{C9E7E62C-470B-EA4E-B0C2-1581E7FDD121}" destId="{5C72228F-F203-4948-A033-A016122DCB62}" srcOrd="5" destOrd="0" presId="urn:microsoft.com/office/officeart/2005/8/layout/list1"/>
    <dgm:cxn modelId="{E7A21173-13FB-494C-83EC-3E3653819C89}" type="presParOf" srcId="{C9E7E62C-470B-EA4E-B0C2-1581E7FDD121}" destId="{BF73BF49-0118-4340-AEF6-A8493284FFFA}" srcOrd="6" destOrd="0" presId="urn:microsoft.com/office/officeart/2005/8/layout/list1"/>
    <dgm:cxn modelId="{790072FF-9116-0A42-A249-D7BFAE8C3DFB}" type="presParOf" srcId="{C9E7E62C-470B-EA4E-B0C2-1581E7FDD121}" destId="{C95EDB0D-C6D3-9F4A-ADBD-F5927E228D22}" srcOrd="7" destOrd="0" presId="urn:microsoft.com/office/officeart/2005/8/layout/list1"/>
    <dgm:cxn modelId="{BA05EF9D-10CF-E448-BB45-C9216E593A3A}" type="presParOf" srcId="{C9E7E62C-470B-EA4E-B0C2-1581E7FDD121}" destId="{475D7F96-EF8B-C447-A60D-881C40EC426F}" srcOrd="8" destOrd="0" presId="urn:microsoft.com/office/officeart/2005/8/layout/list1"/>
    <dgm:cxn modelId="{223B3D15-C83F-B347-9AD4-0B797A634ABD}" type="presParOf" srcId="{475D7F96-EF8B-C447-A60D-881C40EC426F}" destId="{3A27E8F7-3A63-C349-B057-D3C2E3F750D0}" srcOrd="0" destOrd="0" presId="urn:microsoft.com/office/officeart/2005/8/layout/list1"/>
    <dgm:cxn modelId="{A874014B-2B08-6D4A-ACEC-847AA503F5C9}" type="presParOf" srcId="{475D7F96-EF8B-C447-A60D-881C40EC426F}" destId="{6BE0C311-AA18-1742-9D3A-8739168C84DC}" srcOrd="1" destOrd="0" presId="urn:microsoft.com/office/officeart/2005/8/layout/list1"/>
    <dgm:cxn modelId="{1F5CD90E-2324-6B48-98B0-4A4952B9C4D6}" type="presParOf" srcId="{C9E7E62C-470B-EA4E-B0C2-1581E7FDD121}" destId="{1261754B-3801-0E47-9B6D-24BD141955E8}" srcOrd="9" destOrd="0" presId="urn:microsoft.com/office/officeart/2005/8/layout/list1"/>
    <dgm:cxn modelId="{C8424945-93B3-1541-8816-9D27DC9AA63A}" type="presParOf" srcId="{C9E7E62C-470B-EA4E-B0C2-1581E7FDD121}" destId="{D3F3DE7C-CCAC-F646-8266-3A49E93345E2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DDCDC3-520A-C54E-A8E6-B6175E38945A}">
      <dsp:nvSpPr>
        <dsp:cNvPr id="0" name=""/>
        <dsp:cNvSpPr/>
      </dsp:nvSpPr>
      <dsp:spPr>
        <a:xfrm>
          <a:off x="313168" y="759"/>
          <a:ext cx="1901339" cy="1140803"/>
        </a:xfrm>
        <a:prstGeom prst="rect">
          <a:avLst/>
        </a:prstGeom>
        <a:solidFill>
          <a:srgbClr val="94165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400" b="0" i="0" kern="1200" noProof="0" dirty="0"/>
            <a:t>Diseño de estudios epidemiológicos y Machine </a:t>
          </a:r>
          <a:r>
            <a:rPr lang="es-ES_tradnl" sz="1400" b="0" i="0" kern="1200" noProof="0" dirty="0" err="1"/>
            <a:t>Learning</a:t>
          </a:r>
          <a:r>
            <a:rPr lang="es-ES_tradnl" sz="1400" b="0" i="0" kern="1200" noProof="0" dirty="0"/>
            <a:t> </a:t>
          </a:r>
          <a:r>
            <a:rPr lang="es-ES_tradnl" sz="1400" b="0" kern="1200" noProof="0" dirty="0"/>
            <a:t>(</a:t>
          </a:r>
          <a:r>
            <a:rPr lang="es-ES_tradnl" sz="1400" kern="1200" noProof="0" dirty="0"/>
            <a:t>Tutoría y desarrollo para investigadores) </a:t>
          </a:r>
          <a:endParaRPr lang="es-ES_tradnl" sz="1400" b="0" kern="1200" noProof="0" dirty="0"/>
        </a:p>
      </dsp:txBody>
      <dsp:txXfrm>
        <a:off x="313168" y="759"/>
        <a:ext cx="1901339" cy="1140803"/>
      </dsp:txXfrm>
    </dsp:sp>
    <dsp:sp modelId="{8388CF8E-496A-1540-AD81-274A28C2BFFC}">
      <dsp:nvSpPr>
        <dsp:cNvPr id="0" name=""/>
        <dsp:cNvSpPr/>
      </dsp:nvSpPr>
      <dsp:spPr>
        <a:xfrm>
          <a:off x="2404641" y="759"/>
          <a:ext cx="1901339" cy="1140803"/>
        </a:xfrm>
        <a:prstGeom prst="rect">
          <a:avLst/>
        </a:prstGeom>
        <a:solidFill>
          <a:srgbClr val="94165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400" b="0" i="0" kern="1200" noProof="0" dirty="0"/>
            <a:t>Preparar, transformar  análisis de datos</a:t>
          </a:r>
          <a:endParaRPr lang="es-ES_tradnl" sz="1400" b="0" kern="1200" noProof="0" dirty="0"/>
        </a:p>
      </dsp:txBody>
      <dsp:txXfrm>
        <a:off x="2404641" y="759"/>
        <a:ext cx="1901339" cy="1140803"/>
      </dsp:txXfrm>
    </dsp:sp>
    <dsp:sp modelId="{B2B77C57-ADC5-344E-81E9-6A1C79AB2BF9}">
      <dsp:nvSpPr>
        <dsp:cNvPr id="0" name=""/>
        <dsp:cNvSpPr/>
      </dsp:nvSpPr>
      <dsp:spPr>
        <a:xfrm>
          <a:off x="313168" y="1331697"/>
          <a:ext cx="1901339" cy="114080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400" b="0" i="0" kern="1200" noProof="0" dirty="0"/>
            <a:t>Análisis del exposoma y mecanismos biológicos enfermedades</a:t>
          </a:r>
          <a:endParaRPr lang="es-ES_tradnl" sz="1400" b="0" kern="1200" noProof="0" dirty="0"/>
        </a:p>
      </dsp:txBody>
      <dsp:txXfrm>
        <a:off x="313168" y="1331697"/>
        <a:ext cx="1901339" cy="1140803"/>
      </dsp:txXfrm>
    </dsp:sp>
    <dsp:sp modelId="{638DE0EB-9A4F-E240-AF2D-BFD487D40C6B}">
      <dsp:nvSpPr>
        <dsp:cNvPr id="0" name=""/>
        <dsp:cNvSpPr/>
      </dsp:nvSpPr>
      <dsp:spPr>
        <a:xfrm>
          <a:off x="2404641" y="1331697"/>
          <a:ext cx="1901339" cy="114080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400" b="0" kern="1200" noProof="0" dirty="0"/>
            <a:t>Etapas para publicación de artículos científicos revisados por pares</a:t>
          </a:r>
        </a:p>
      </dsp:txBody>
      <dsp:txXfrm>
        <a:off x="2404641" y="1331697"/>
        <a:ext cx="1901339" cy="1140803"/>
      </dsp:txXfrm>
    </dsp:sp>
    <dsp:sp modelId="{861918EF-FA2C-154B-B8BC-FCFD7377565C}">
      <dsp:nvSpPr>
        <dsp:cNvPr id="0" name=""/>
        <dsp:cNvSpPr/>
      </dsp:nvSpPr>
      <dsp:spPr>
        <a:xfrm>
          <a:off x="1358905" y="2662634"/>
          <a:ext cx="1901339" cy="114080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400" kern="1200" noProof="0" dirty="0"/>
            <a:t>Apoyo preparación pasantías y aplicaciones programas maestría en Reino Unido y Europa.</a:t>
          </a:r>
        </a:p>
      </dsp:txBody>
      <dsp:txXfrm>
        <a:off x="1358905" y="2662634"/>
        <a:ext cx="1901339" cy="114080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DF0F8D-DDBC-BA41-B6FE-1891DC2D3D78}">
      <dsp:nvSpPr>
        <dsp:cNvPr id="0" name=""/>
        <dsp:cNvSpPr/>
      </dsp:nvSpPr>
      <dsp:spPr>
        <a:xfrm>
          <a:off x="0" y="462622"/>
          <a:ext cx="1674408" cy="1004645"/>
        </a:xfrm>
        <a:prstGeom prst="rect">
          <a:avLst/>
        </a:prstGeom>
        <a:solidFill>
          <a:srgbClr val="941651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000" b="0" i="0" kern="1200" noProof="0" dirty="0">
              <a:effectLst/>
              <a:latin typeface="+mj-lt"/>
            </a:rPr>
            <a:t>Desarrollar capacidades analíticas (adoptar nuevas formas de entender relaciones complejas ambiente – nutrición - salud)</a:t>
          </a:r>
          <a:endParaRPr lang="es-ES_tradnl" sz="1000" b="0" kern="1200" noProof="0" dirty="0">
            <a:latin typeface="+mj-lt"/>
          </a:endParaRPr>
        </a:p>
      </dsp:txBody>
      <dsp:txXfrm>
        <a:off x="0" y="462622"/>
        <a:ext cx="1674408" cy="1004645"/>
      </dsp:txXfrm>
    </dsp:sp>
    <dsp:sp modelId="{8388CF8E-496A-1540-AD81-274A28C2BFFC}">
      <dsp:nvSpPr>
        <dsp:cNvPr id="0" name=""/>
        <dsp:cNvSpPr/>
      </dsp:nvSpPr>
      <dsp:spPr>
        <a:xfrm>
          <a:off x="1841849" y="462622"/>
          <a:ext cx="1674408" cy="1004645"/>
        </a:xfrm>
        <a:prstGeom prst="rect">
          <a:avLst/>
        </a:prstGeom>
        <a:solidFill>
          <a:schemeClr val="accent4">
            <a:hueOff val="1319987"/>
            <a:satOff val="-5840"/>
            <a:lumOff val="-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000" kern="1200" noProof="0" dirty="0"/>
            <a:t>Centrarse en preguntas de investigación nuevas y novedosas </a:t>
          </a:r>
          <a:endParaRPr lang="es-ES_tradnl" sz="1000" b="0" kern="1200" noProof="0" dirty="0"/>
        </a:p>
      </dsp:txBody>
      <dsp:txXfrm>
        <a:off x="1841849" y="462622"/>
        <a:ext cx="1674408" cy="1004645"/>
      </dsp:txXfrm>
    </dsp:sp>
    <dsp:sp modelId="{00DDCDC3-520A-C54E-A8E6-B6175E38945A}">
      <dsp:nvSpPr>
        <dsp:cNvPr id="0" name=""/>
        <dsp:cNvSpPr/>
      </dsp:nvSpPr>
      <dsp:spPr>
        <a:xfrm>
          <a:off x="3683698" y="462622"/>
          <a:ext cx="1674408" cy="1004645"/>
        </a:xfrm>
        <a:prstGeom prst="rect">
          <a:avLst/>
        </a:prstGeom>
        <a:solidFill>
          <a:schemeClr val="accent4">
            <a:hueOff val="2639975"/>
            <a:satOff val="-11681"/>
            <a:lumOff val="-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000" b="0" i="0" kern="1200" noProof="0" dirty="0"/>
            <a:t>Desarrollar habilidades para colaborar efectivamente con colegas y equipos de otras disciplinas</a:t>
          </a:r>
          <a:endParaRPr lang="es-ES_tradnl" sz="1000" b="0" kern="1200" noProof="0" dirty="0"/>
        </a:p>
      </dsp:txBody>
      <dsp:txXfrm>
        <a:off x="3683698" y="462622"/>
        <a:ext cx="1674408" cy="1004645"/>
      </dsp:txXfrm>
    </dsp:sp>
    <dsp:sp modelId="{638DE0EB-9A4F-E240-AF2D-BFD487D40C6B}">
      <dsp:nvSpPr>
        <dsp:cNvPr id="0" name=""/>
        <dsp:cNvSpPr/>
      </dsp:nvSpPr>
      <dsp:spPr>
        <a:xfrm>
          <a:off x="0" y="1634707"/>
          <a:ext cx="1674408" cy="1004645"/>
        </a:xfrm>
        <a:prstGeom prst="rect">
          <a:avLst/>
        </a:prstGeom>
        <a:solidFill>
          <a:schemeClr val="accent4">
            <a:hueOff val="3959962"/>
            <a:satOff val="-17521"/>
            <a:lumOff val="-294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000" b="0" i="0" kern="1200" noProof="0" dirty="0"/>
            <a:t>Aprender continuamente y construir puentes entre las áreas de conocimiento</a:t>
          </a:r>
          <a:endParaRPr lang="es-ES_tradnl" sz="1000" b="0" kern="1200" noProof="0" dirty="0"/>
        </a:p>
      </dsp:txBody>
      <dsp:txXfrm>
        <a:off x="0" y="1634707"/>
        <a:ext cx="1674408" cy="1004645"/>
      </dsp:txXfrm>
    </dsp:sp>
    <dsp:sp modelId="{B2B77C57-ADC5-344E-81E9-6A1C79AB2BF9}">
      <dsp:nvSpPr>
        <dsp:cNvPr id="0" name=""/>
        <dsp:cNvSpPr/>
      </dsp:nvSpPr>
      <dsp:spPr>
        <a:xfrm>
          <a:off x="1841849" y="1634707"/>
          <a:ext cx="1674408" cy="1004645"/>
        </a:xfrm>
        <a:prstGeom prst="rect">
          <a:avLst/>
        </a:prstGeom>
        <a:solidFill>
          <a:schemeClr val="accent4">
            <a:hueOff val="5279950"/>
            <a:satOff val="-23362"/>
            <a:lumOff val="-392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000" kern="1200" noProof="0" dirty="0"/>
            <a:t>Desarrollar pensamiento crítico y habilidades para comunicarse en la ciencia (comunicar a diferentes audiencias)</a:t>
          </a:r>
        </a:p>
      </dsp:txBody>
      <dsp:txXfrm>
        <a:off x="1841849" y="1634707"/>
        <a:ext cx="1674408" cy="1004645"/>
      </dsp:txXfrm>
    </dsp:sp>
    <dsp:sp modelId="{9DCAAABD-0D11-BE46-8286-B040835E9C62}">
      <dsp:nvSpPr>
        <dsp:cNvPr id="0" name=""/>
        <dsp:cNvSpPr/>
      </dsp:nvSpPr>
      <dsp:spPr>
        <a:xfrm>
          <a:off x="3683698" y="1634707"/>
          <a:ext cx="1674408" cy="1004645"/>
        </a:xfrm>
        <a:prstGeom prst="rect">
          <a:avLst/>
        </a:prstGeom>
        <a:solidFill>
          <a:schemeClr val="accent4">
            <a:hueOff val="6599937"/>
            <a:satOff val="-29202"/>
            <a:lumOff val="-490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1000" b="1" kern="1200" noProof="0" dirty="0"/>
            <a:t>Innovar e intentar nuevas cosas!!</a:t>
          </a:r>
        </a:p>
      </dsp:txBody>
      <dsp:txXfrm>
        <a:off x="3683698" y="1634707"/>
        <a:ext cx="1674408" cy="100464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B4D956-1F94-1040-B357-C39E5D222B91}">
      <dsp:nvSpPr>
        <dsp:cNvPr id="0" name=""/>
        <dsp:cNvSpPr/>
      </dsp:nvSpPr>
      <dsp:spPr>
        <a:xfrm>
          <a:off x="0" y="335348"/>
          <a:ext cx="6263640" cy="1631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291592" rIns="48612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/>
            <a:t>Epidemiología molecular, epidemiologia del curso de vida, epidemiología del envejecimiento </a:t>
          </a:r>
          <a:r>
            <a:rPr lang="en-GB" sz="1400" i="1" kern="1200"/>
            <a:t>(Biological cloks).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/>
            <a:t>Exposoma interno y externo (epidemiología ambiental, epidemiología genetica y tecnologías multi-ómicas).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b="0" i="0" kern="1200"/>
            <a:t>Salud global, salud planetaria</a:t>
          </a:r>
          <a:r>
            <a:rPr lang="en-GB" sz="1400" kern="1200"/>
            <a:t>, </a:t>
          </a:r>
          <a:r>
            <a:rPr lang="en-GB" sz="1400" b="0" i="0" kern="1200"/>
            <a:t>enfermedades globales, </a:t>
          </a:r>
          <a:r>
            <a:rPr lang="en-GB" sz="1400" kern="1200"/>
            <a:t>determinantes comerciales de la salud.</a:t>
          </a:r>
          <a:endParaRPr lang="en-US" sz="1400" kern="1200"/>
        </a:p>
      </dsp:txBody>
      <dsp:txXfrm>
        <a:off x="0" y="335348"/>
        <a:ext cx="6263640" cy="1631700"/>
      </dsp:txXfrm>
    </dsp:sp>
    <dsp:sp modelId="{A1673D7E-ECB8-EE44-B280-E4A148CF6C0A}">
      <dsp:nvSpPr>
        <dsp:cNvPr id="0" name=""/>
        <dsp:cNvSpPr/>
      </dsp:nvSpPr>
      <dsp:spPr>
        <a:xfrm>
          <a:off x="313182" y="128708"/>
          <a:ext cx="4384548" cy="41327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/>
            <a:t>Nucleo cientifico: Exposoma + </a:t>
          </a:r>
          <a:r>
            <a:rPr lang="en-GB" sz="1400" b="1" i="1" kern="1200"/>
            <a:t>aging biology</a:t>
          </a:r>
          <a:endParaRPr lang="en-US" sz="1400" kern="1200"/>
        </a:p>
      </dsp:txBody>
      <dsp:txXfrm>
        <a:off x="333357" y="148883"/>
        <a:ext cx="4344198" cy="372929"/>
      </dsp:txXfrm>
    </dsp:sp>
    <dsp:sp modelId="{FCD122B7-0993-864C-9A32-B8A4DB144B84}">
      <dsp:nvSpPr>
        <dsp:cNvPr id="0" name=""/>
        <dsp:cNvSpPr/>
      </dsp:nvSpPr>
      <dsp:spPr>
        <a:xfrm>
          <a:off x="0" y="2249289"/>
          <a:ext cx="6263640" cy="1852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291592" rIns="48612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/>
            <a:t>Estudios experimentales y cuasi-experimentales (cohorts longitudinales, ensayos clínicos aleatorizados)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/>
            <a:t>Evaluación de políticas (variables instrumentales, diferencias en diferencias).</a:t>
          </a:r>
          <a:endParaRPr lang="en-US" sz="1400" kern="120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/>
            <a:t>Métodos cualitativos, métodos mixtos y síntesis avanzada de la literatura (scoping reviews, revisiones sistemáticas y meta-análisis).</a:t>
          </a:r>
          <a:endParaRPr lang="en-US" sz="1400" kern="1200"/>
        </a:p>
      </dsp:txBody>
      <dsp:txXfrm>
        <a:off x="0" y="2249289"/>
        <a:ext cx="6263640" cy="1852200"/>
      </dsp:txXfrm>
    </dsp:sp>
    <dsp:sp modelId="{A172AD7D-58EF-374B-B099-40D56B4855BA}">
      <dsp:nvSpPr>
        <dsp:cNvPr id="0" name=""/>
        <dsp:cNvSpPr/>
      </dsp:nvSpPr>
      <dsp:spPr>
        <a:xfrm>
          <a:off x="313182" y="2042649"/>
          <a:ext cx="4384548" cy="413279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i="1" kern="1200"/>
            <a:t>Metodos: </a:t>
          </a:r>
          <a:r>
            <a:rPr lang="en-GB" sz="1400" b="1" kern="1200"/>
            <a:t>Estadística y Machine Learning</a:t>
          </a:r>
          <a:endParaRPr lang="en-US" sz="1400" kern="1200"/>
        </a:p>
      </dsp:txBody>
      <dsp:txXfrm>
        <a:off x="333357" y="2062824"/>
        <a:ext cx="4344198" cy="372929"/>
      </dsp:txXfrm>
    </dsp:sp>
    <dsp:sp modelId="{C6073500-F6DC-234E-9A9D-595274AB5F9A}">
      <dsp:nvSpPr>
        <dsp:cNvPr id="0" name=""/>
        <dsp:cNvSpPr/>
      </dsp:nvSpPr>
      <dsp:spPr>
        <a:xfrm>
          <a:off x="0" y="4383729"/>
          <a:ext cx="6263640" cy="992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86128" tIns="291592" rIns="48612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 err="1"/>
            <a:t>Nutrición</a:t>
          </a:r>
          <a:r>
            <a:rPr lang="en-GB" sz="1400" kern="1200" dirty="0"/>
            <a:t>, nutrigenomics,  </a:t>
          </a:r>
          <a:r>
            <a:rPr lang="en-GB" sz="1400" kern="1200" dirty="0" err="1"/>
            <a:t>enfermedades</a:t>
          </a:r>
          <a:r>
            <a:rPr lang="en-GB" sz="1400" kern="1200" dirty="0"/>
            <a:t> </a:t>
          </a:r>
          <a:r>
            <a:rPr lang="en-GB" sz="1400" kern="1200" dirty="0" err="1"/>
            <a:t>cardiovasculares</a:t>
          </a:r>
          <a:r>
            <a:rPr lang="en-GB" sz="1400" kern="1200" dirty="0"/>
            <a:t>, diabetes, </a:t>
          </a:r>
          <a:r>
            <a:rPr lang="en-GB" sz="1400" kern="1200" dirty="0" err="1"/>
            <a:t>cáncer</a:t>
          </a:r>
          <a:r>
            <a:rPr lang="en-GB" sz="1400" kern="1200" dirty="0"/>
            <a:t> </a:t>
          </a:r>
          <a:r>
            <a:rPr lang="en-GB" sz="1400" kern="1200" dirty="0" err="1"/>
            <a:t>colorrectal</a:t>
          </a:r>
          <a:r>
            <a:rPr lang="en-GB" sz="1400" kern="1200" dirty="0"/>
            <a:t>, </a:t>
          </a:r>
          <a:r>
            <a:rPr lang="en-GB" sz="1400" kern="1200" dirty="0" err="1"/>
            <a:t>obesidad</a:t>
          </a:r>
          <a:r>
            <a:rPr lang="en-GB" sz="1400" kern="1200" dirty="0"/>
            <a:t>,  </a:t>
          </a:r>
          <a:r>
            <a:rPr lang="en-GB" sz="1400" kern="1200" dirty="0" err="1"/>
            <a:t>demencia</a:t>
          </a:r>
          <a:r>
            <a:rPr lang="en-GB" sz="1400" kern="1200" dirty="0"/>
            <a:t> y </a:t>
          </a:r>
          <a:r>
            <a:rPr lang="en-GB" sz="1400" kern="1200" dirty="0" err="1"/>
            <a:t>comorbilidades</a:t>
          </a:r>
          <a:r>
            <a:rPr lang="en-GB" sz="1400" kern="1200" dirty="0"/>
            <a:t>.</a:t>
          </a:r>
          <a:endParaRPr lang="en-US" sz="1400" kern="1200" dirty="0"/>
        </a:p>
      </dsp:txBody>
      <dsp:txXfrm>
        <a:off x="0" y="4383729"/>
        <a:ext cx="6263640" cy="992250"/>
      </dsp:txXfrm>
    </dsp:sp>
    <dsp:sp modelId="{077BF160-AF1A-D941-B4A1-73910F30CA8D}">
      <dsp:nvSpPr>
        <dsp:cNvPr id="0" name=""/>
        <dsp:cNvSpPr/>
      </dsp:nvSpPr>
      <dsp:spPr>
        <a:xfrm>
          <a:off x="313182" y="4177089"/>
          <a:ext cx="4384548" cy="413279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725" tIns="0" rIns="165725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/>
            <a:t>Aplicaciones</a:t>
          </a:r>
          <a:endParaRPr lang="en-US" sz="1400" kern="1200"/>
        </a:p>
      </dsp:txBody>
      <dsp:txXfrm>
        <a:off x="333357" y="4197264"/>
        <a:ext cx="4344198" cy="37292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8A426A-875E-4173-B443-491ECAA78861}">
      <dsp:nvSpPr>
        <dsp:cNvPr id="0" name=""/>
        <dsp:cNvSpPr/>
      </dsp:nvSpPr>
      <dsp:spPr>
        <a:xfrm>
          <a:off x="1953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AA16D7-82B1-42B7-BF33-284128F86637}">
      <dsp:nvSpPr>
        <dsp:cNvPr id="0" name=""/>
        <dsp:cNvSpPr/>
      </dsp:nvSpPr>
      <dsp:spPr>
        <a:xfrm>
          <a:off x="765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Ubicar Python dentro del ecosistema de Machine Learning.</a:t>
          </a:r>
          <a:endParaRPr lang="en-US" sz="2300" kern="1200"/>
        </a:p>
      </dsp:txBody>
      <dsp:txXfrm>
        <a:off x="765914" y="2943510"/>
        <a:ext cx="4320000" cy="720000"/>
      </dsp:txXfrm>
    </dsp:sp>
    <dsp:sp modelId="{BDCE2123-05C6-4A3A-85D5-19E62DC390BA}">
      <dsp:nvSpPr>
        <dsp:cNvPr id="0" name=""/>
        <dsp:cNvSpPr/>
      </dsp:nvSpPr>
      <dsp:spPr>
        <a:xfrm>
          <a:off x="7029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C109CB-8CA4-494F-A81C-7DAA67919BA8}">
      <dsp:nvSpPr>
        <dsp:cNvPr id="0" name=""/>
        <dsp:cNvSpPr/>
      </dsp:nvSpPr>
      <dsp:spPr>
        <a:xfrm>
          <a:off x="5841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Entender la importancia del pseudoalgoritmo.</a:t>
          </a:r>
          <a:endParaRPr lang="en-US" sz="2300" kern="1200"/>
        </a:p>
      </dsp:txBody>
      <dsp:txXfrm>
        <a:off x="5841914" y="2943510"/>
        <a:ext cx="43200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87B8F2-1CD4-4613-9343-E9E26ABF2857}">
      <dsp:nvSpPr>
        <dsp:cNvPr id="0" name=""/>
        <dsp:cNvSpPr/>
      </dsp:nvSpPr>
      <dsp:spPr>
        <a:xfrm>
          <a:off x="718664" y="453902"/>
          <a:ext cx="1955812" cy="19558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74C610-10D2-4DBE-8263-F5FAB36208B4}">
      <dsp:nvSpPr>
        <dsp:cNvPr id="0" name=""/>
        <dsp:cNvSpPr/>
      </dsp:nvSpPr>
      <dsp:spPr>
        <a:xfrm>
          <a:off x="1135476" y="870715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C5C3FF-EA3D-40FD-A223-667D6B9F849E}">
      <dsp:nvSpPr>
        <dsp:cNvPr id="0" name=""/>
        <dsp:cNvSpPr/>
      </dsp:nvSpPr>
      <dsp:spPr>
        <a:xfrm>
          <a:off x="93445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¿Dónde estamos?</a:t>
          </a:r>
          <a:endParaRPr lang="en-US" sz="2500" kern="1200"/>
        </a:p>
      </dsp:txBody>
      <dsp:txXfrm>
        <a:off x="93445" y="3018902"/>
        <a:ext cx="3206250" cy="720000"/>
      </dsp:txXfrm>
    </dsp:sp>
    <dsp:sp modelId="{D7086159-FC2E-4AB2-9737-5E85D109923D}">
      <dsp:nvSpPr>
        <dsp:cNvPr id="0" name=""/>
        <dsp:cNvSpPr/>
      </dsp:nvSpPr>
      <dsp:spPr>
        <a:xfrm>
          <a:off x="4486008" y="453902"/>
          <a:ext cx="1955812" cy="195581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8B4A4E-791E-41B2-B19E-7C265860F5BF}">
      <dsp:nvSpPr>
        <dsp:cNvPr id="0" name=""/>
        <dsp:cNvSpPr/>
      </dsp:nvSpPr>
      <dsp:spPr>
        <a:xfrm>
          <a:off x="4902820" y="870715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B0E6BF-0360-4E03-B6CC-CEDA4A5111CD}">
      <dsp:nvSpPr>
        <dsp:cNvPr id="0" name=""/>
        <dsp:cNvSpPr/>
      </dsp:nvSpPr>
      <dsp:spPr>
        <a:xfrm>
          <a:off x="3860789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¿Qué rol juega Python?</a:t>
          </a:r>
          <a:endParaRPr lang="en-US" sz="2500" kern="1200"/>
        </a:p>
      </dsp:txBody>
      <dsp:txXfrm>
        <a:off x="3860789" y="3018902"/>
        <a:ext cx="3206250" cy="720000"/>
      </dsp:txXfrm>
    </dsp:sp>
    <dsp:sp modelId="{A94BBDF7-FCDD-4A25-AFF6-EB4EA0CE3E1F}">
      <dsp:nvSpPr>
        <dsp:cNvPr id="0" name=""/>
        <dsp:cNvSpPr/>
      </dsp:nvSpPr>
      <dsp:spPr>
        <a:xfrm>
          <a:off x="8253352" y="453902"/>
          <a:ext cx="1955812" cy="19558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34A788-D859-4D7A-8A8D-8742DEE95DC6}">
      <dsp:nvSpPr>
        <dsp:cNvPr id="0" name=""/>
        <dsp:cNvSpPr/>
      </dsp:nvSpPr>
      <dsp:spPr>
        <a:xfrm>
          <a:off x="8670164" y="870715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A04C7D-4396-440C-A912-934C0D1911D4}">
      <dsp:nvSpPr>
        <dsp:cNvPr id="0" name=""/>
        <dsp:cNvSpPr/>
      </dsp:nvSpPr>
      <dsp:spPr>
        <a:xfrm>
          <a:off x="7628133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¿Cómo se conecta con lo que viene?</a:t>
          </a:r>
          <a:endParaRPr lang="en-US" sz="2500" kern="1200"/>
        </a:p>
      </dsp:txBody>
      <dsp:txXfrm>
        <a:off x="7628133" y="3018902"/>
        <a:ext cx="3206250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2C8F7E-4E15-4A45-BFDE-507FDF84467D}">
      <dsp:nvSpPr>
        <dsp:cNvPr id="0" name=""/>
        <dsp:cNvSpPr/>
      </dsp:nvSpPr>
      <dsp:spPr>
        <a:xfrm>
          <a:off x="0" y="34834"/>
          <a:ext cx="6666833" cy="9945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Machine Learning no es solo “modelos”.</a:t>
          </a:r>
          <a:br>
            <a:rPr lang="en-GB" sz="2500" kern="1200"/>
          </a:br>
          <a:endParaRPr lang="en-US" sz="2500" kern="1200"/>
        </a:p>
      </dsp:txBody>
      <dsp:txXfrm>
        <a:off x="48547" y="83381"/>
        <a:ext cx="6569739" cy="897406"/>
      </dsp:txXfrm>
    </dsp:sp>
    <dsp:sp modelId="{C6B80EF3-B804-C54B-A20C-7DC590F5019E}">
      <dsp:nvSpPr>
        <dsp:cNvPr id="0" name=""/>
        <dsp:cNvSpPr/>
      </dsp:nvSpPr>
      <dsp:spPr>
        <a:xfrm>
          <a:off x="0" y="1101334"/>
          <a:ext cx="6666833" cy="994500"/>
        </a:xfrm>
        <a:prstGeom prst="roundRect">
          <a:avLst/>
        </a:prstGeom>
        <a:gradFill rotWithShape="0">
          <a:gsLst>
            <a:gs pos="0">
              <a:schemeClr val="accent2">
                <a:hueOff val="3221806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6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6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Es un </a:t>
          </a:r>
          <a:r>
            <a:rPr lang="en-GB" sz="2500" b="1" kern="1200"/>
            <a:t>flujo estructurado de trabajo</a:t>
          </a:r>
          <a:r>
            <a:rPr lang="en-GB" sz="2500" kern="1200"/>
            <a:t>:</a:t>
          </a:r>
          <a:endParaRPr lang="en-US" sz="2500" kern="1200"/>
        </a:p>
      </dsp:txBody>
      <dsp:txXfrm>
        <a:off x="48547" y="1149881"/>
        <a:ext cx="6569739" cy="897406"/>
      </dsp:txXfrm>
    </dsp:sp>
    <dsp:sp modelId="{AE8552C0-1354-2444-9265-299C12FFBE87}">
      <dsp:nvSpPr>
        <dsp:cNvPr id="0" name=""/>
        <dsp:cNvSpPr/>
      </dsp:nvSpPr>
      <dsp:spPr>
        <a:xfrm>
          <a:off x="0" y="2095835"/>
          <a:ext cx="6666833" cy="2328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1672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/>
            <a:t>Adquisición de datos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/>
            <a:t>Limpieza y transformación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/>
            <a:t>Análisis exploratorio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/>
            <a:t>Modelado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/>
            <a:t>Evaluación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000" kern="1200"/>
            <a:t>Implementación</a:t>
          </a:r>
          <a:br>
            <a:rPr lang="en-GB" sz="2000" kern="1200"/>
          </a:br>
          <a:endParaRPr lang="en-US" sz="2000" kern="1200"/>
        </a:p>
      </dsp:txBody>
      <dsp:txXfrm>
        <a:off x="0" y="2095835"/>
        <a:ext cx="6666833" cy="2328750"/>
      </dsp:txXfrm>
    </dsp:sp>
    <dsp:sp modelId="{45137AF4-306B-4D43-BF3A-6682D685C6EE}">
      <dsp:nvSpPr>
        <dsp:cNvPr id="0" name=""/>
        <dsp:cNvSpPr/>
      </dsp:nvSpPr>
      <dsp:spPr>
        <a:xfrm>
          <a:off x="0" y="4424585"/>
          <a:ext cx="6666833" cy="994500"/>
        </a:xfrm>
        <a:prstGeom prst="roundRect">
          <a:avLst/>
        </a:prstGeom>
        <a:gradFill rotWithShape="0">
          <a:gsLst>
            <a:gs pos="0">
              <a:schemeClr val="accent2">
                <a:hueOff val="6443612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2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2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Python actúa como el </a:t>
          </a:r>
          <a:r>
            <a:rPr lang="en-GB" sz="2500" b="1" kern="1200"/>
            <a:t>lenguaje integrador</a:t>
          </a:r>
          <a:r>
            <a:rPr lang="en-GB" sz="2500" kern="1200"/>
            <a:t> de todo este proceso.</a:t>
          </a:r>
          <a:endParaRPr lang="en-US" sz="2500" kern="1200"/>
        </a:p>
      </dsp:txBody>
      <dsp:txXfrm>
        <a:off x="48547" y="4473132"/>
        <a:ext cx="6569739" cy="89740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C8CFBA-BAA7-A146-95E7-D845E56F6F5B}">
      <dsp:nvSpPr>
        <dsp:cNvPr id="0" name=""/>
        <dsp:cNvSpPr/>
      </dsp:nvSpPr>
      <dsp:spPr>
        <a:xfrm>
          <a:off x="3054217" y="679139"/>
          <a:ext cx="52419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24198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02446" y="722085"/>
        <a:ext cx="27739" cy="5547"/>
      </dsp:txXfrm>
    </dsp:sp>
    <dsp:sp modelId="{3C3B75F1-597E-844A-B1C5-09CDE9685DB2}">
      <dsp:nvSpPr>
        <dsp:cNvPr id="0" name=""/>
        <dsp:cNvSpPr/>
      </dsp:nvSpPr>
      <dsp:spPr>
        <a:xfrm>
          <a:off x="643847" y="1208"/>
          <a:ext cx="2412169" cy="144730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98" tIns="124070" rIns="118198" bIns="12407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Reduce errores</a:t>
          </a:r>
          <a:endParaRPr lang="en-US" sz="2400" kern="1200"/>
        </a:p>
      </dsp:txBody>
      <dsp:txXfrm>
        <a:off x="643847" y="1208"/>
        <a:ext cx="2412169" cy="1447301"/>
      </dsp:txXfrm>
    </dsp:sp>
    <dsp:sp modelId="{535105BF-A817-A348-BB54-78BA3B8CCF12}">
      <dsp:nvSpPr>
        <dsp:cNvPr id="0" name=""/>
        <dsp:cNvSpPr/>
      </dsp:nvSpPr>
      <dsp:spPr>
        <a:xfrm>
          <a:off x="1849932" y="1446710"/>
          <a:ext cx="2966968" cy="524198"/>
        </a:xfrm>
        <a:custGeom>
          <a:avLst/>
          <a:gdLst/>
          <a:ahLst/>
          <a:cxnLst/>
          <a:rect l="0" t="0" r="0" b="0"/>
          <a:pathLst>
            <a:path>
              <a:moveTo>
                <a:pt x="2966968" y="0"/>
              </a:moveTo>
              <a:lnTo>
                <a:pt x="2966968" y="279199"/>
              </a:lnTo>
              <a:lnTo>
                <a:pt x="0" y="279199"/>
              </a:lnTo>
              <a:lnTo>
                <a:pt x="0" y="524198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257956" y="1706035"/>
        <a:ext cx="150919" cy="5547"/>
      </dsp:txXfrm>
    </dsp:sp>
    <dsp:sp modelId="{607CC70E-1CBF-214E-8F1C-CC2EC37D4252}">
      <dsp:nvSpPr>
        <dsp:cNvPr id="0" name=""/>
        <dsp:cNvSpPr/>
      </dsp:nvSpPr>
      <dsp:spPr>
        <a:xfrm>
          <a:off x="3610815" y="1208"/>
          <a:ext cx="2412169" cy="144730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98" tIns="124070" rIns="118198" bIns="12407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Obliga a estructurar pensamiento</a:t>
          </a:r>
          <a:endParaRPr lang="en-US" sz="2400" kern="1200"/>
        </a:p>
      </dsp:txBody>
      <dsp:txXfrm>
        <a:off x="3610815" y="1208"/>
        <a:ext cx="2412169" cy="1447301"/>
      </dsp:txXfrm>
    </dsp:sp>
    <dsp:sp modelId="{9DF3E4A0-CAF8-6345-8762-D80324E6A14C}">
      <dsp:nvSpPr>
        <dsp:cNvPr id="0" name=""/>
        <dsp:cNvSpPr/>
      </dsp:nvSpPr>
      <dsp:spPr>
        <a:xfrm>
          <a:off x="3054217" y="2681240"/>
          <a:ext cx="52419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24198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02446" y="2724186"/>
        <a:ext cx="27739" cy="5547"/>
      </dsp:txXfrm>
    </dsp:sp>
    <dsp:sp modelId="{09C616DF-AE65-E845-A7C6-45D71B1B2E9F}">
      <dsp:nvSpPr>
        <dsp:cNvPr id="0" name=""/>
        <dsp:cNvSpPr/>
      </dsp:nvSpPr>
      <dsp:spPr>
        <a:xfrm>
          <a:off x="643847" y="2003309"/>
          <a:ext cx="2412169" cy="144730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98" tIns="124070" rIns="118198" bIns="12407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Separa lógica de sintaxis</a:t>
          </a:r>
          <a:endParaRPr lang="en-US" sz="2400" kern="1200"/>
        </a:p>
      </dsp:txBody>
      <dsp:txXfrm>
        <a:off x="643847" y="2003309"/>
        <a:ext cx="2412169" cy="1447301"/>
      </dsp:txXfrm>
    </dsp:sp>
    <dsp:sp modelId="{B7AFC1C9-9E20-224C-8322-51AC8A74CD08}">
      <dsp:nvSpPr>
        <dsp:cNvPr id="0" name=""/>
        <dsp:cNvSpPr/>
      </dsp:nvSpPr>
      <dsp:spPr>
        <a:xfrm>
          <a:off x="1849932" y="3448810"/>
          <a:ext cx="2966968" cy="524198"/>
        </a:xfrm>
        <a:custGeom>
          <a:avLst/>
          <a:gdLst/>
          <a:ahLst/>
          <a:cxnLst/>
          <a:rect l="0" t="0" r="0" b="0"/>
          <a:pathLst>
            <a:path>
              <a:moveTo>
                <a:pt x="2966968" y="0"/>
              </a:moveTo>
              <a:lnTo>
                <a:pt x="2966968" y="279199"/>
              </a:lnTo>
              <a:lnTo>
                <a:pt x="0" y="279199"/>
              </a:lnTo>
              <a:lnTo>
                <a:pt x="0" y="524198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257956" y="3708136"/>
        <a:ext cx="150919" cy="5547"/>
      </dsp:txXfrm>
    </dsp:sp>
    <dsp:sp modelId="{C576E2F6-6F3C-CC41-83FE-2B7A857FA8F0}">
      <dsp:nvSpPr>
        <dsp:cNvPr id="0" name=""/>
        <dsp:cNvSpPr/>
      </dsp:nvSpPr>
      <dsp:spPr>
        <a:xfrm>
          <a:off x="3610815" y="2003309"/>
          <a:ext cx="2412169" cy="144730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98" tIns="124070" rIns="118198" bIns="12407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Facilita modularidad</a:t>
          </a:r>
          <a:br>
            <a:rPr lang="en-GB" sz="2400" kern="1200"/>
          </a:br>
          <a:endParaRPr lang="en-US" sz="2400" kern="1200"/>
        </a:p>
      </dsp:txBody>
      <dsp:txXfrm>
        <a:off x="3610815" y="2003309"/>
        <a:ext cx="2412169" cy="1447301"/>
      </dsp:txXfrm>
    </dsp:sp>
    <dsp:sp modelId="{C3FAE52F-1146-D341-852E-48D0AACB16C3}">
      <dsp:nvSpPr>
        <dsp:cNvPr id="0" name=""/>
        <dsp:cNvSpPr/>
      </dsp:nvSpPr>
      <dsp:spPr>
        <a:xfrm>
          <a:off x="3054217" y="4683340"/>
          <a:ext cx="52419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24198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02446" y="4726286"/>
        <a:ext cx="27739" cy="5547"/>
      </dsp:txXfrm>
    </dsp:sp>
    <dsp:sp modelId="{D2368A19-B2CD-2441-AB75-69399CD73B83}">
      <dsp:nvSpPr>
        <dsp:cNvPr id="0" name=""/>
        <dsp:cNvSpPr/>
      </dsp:nvSpPr>
      <dsp:spPr>
        <a:xfrm>
          <a:off x="643847" y="4005409"/>
          <a:ext cx="2412169" cy="144730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98" tIns="124070" rIns="118198" bIns="12407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En Machine Learning:</a:t>
          </a:r>
          <a:endParaRPr lang="en-US" sz="2400" kern="1200"/>
        </a:p>
      </dsp:txBody>
      <dsp:txXfrm>
        <a:off x="643847" y="4005409"/>
        <a:ext cx="2412169" cy="1447301"/>
      </dsp:txXfrm>
    </dsp:sp>
    <dsp:sp modelId="{3CD350A9-4D74-8A49-BDD0-8FDE5160AF9C}">
      <dsp:nvSpPr>
        <dsp:cNvPr id="0" name=""/>
        <dsp:cNvSpPr/>
      </dsp:nvSpPr>
      <dsp:spPr>
        <a:xfrm>
          <a:off x="3610815" y="4005409"/>
          <a:ext cx="2412169" cy="1447301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198" tIns="124070" rIns="118198" bIns="12407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/>
            <a:t>El mayor error no es sintáctico, </a:t>
          </a:r>
          <a:r>
            <a:rPr lang="en-GB" sz="2400" b="1" kern="1200"/>
            <a:t>es conceptual.</a:t>
          </a:r>
          <a:endParaRPr lang="en-US" sz="2400" kern="1200"/>
        </a:p>
      </dsp:txBody>
      <dsp:txXfrm>
        <a:off x="3610815" y="4005409"/>
        <a:ext cx="2412169" cy="144730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348411-817B-FB4C-86C1-079A68D1DC48}">
      <dsp:nvSpPr>
        <dsp:cNvPr id="0" name=""/>
        <dsp:cNvSpPr/>
      </dsp:nvSpPr>
      <dsp:spPr>
        <a:xfrm>
          <a:off x="0" y="13554"/>
          <a:ext cx="5550243" cy="914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¿Cuál es el promedio del biomarcador en pacientes mayores de 60 años?</a:t>
          </a:r>
          <a:endParaRPr lang="en-US" sz="2300" kern="1200"/>
        </a:p>
      </dsp:txBody>
      <dsp:txXfrm>
        <a:off x="44664" y="58218"/>
        <a:ext cx="5460915" cy="825612"/>
      </dsp:txXfrm>
    </dsp:sp>
    <dsp:sp modelId="{3852E1B0-F5BE-5D42-AF5E-0056AD0A1ECD}">
      <dsp:nvSpPr>
        <dsp:cNvPr id="0" name=""/>
        <dsp:cNvSpPr/>
      </dsp:nvSpPr>
      <dsp:spPr>
        <a:xfrm>
          <a:off x="0" y="994734"/>
          <a:ext cx="5550243" cy="9149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Pseudo-algoritmo: </a:t>
          </a:r>
          <a:endParaRPr lang="en-US" sz="2300" kern="1200"/>
        </a:p>
      </dsp:txBody>
      <dsp:txXfrm>
        <a:off x="44664" y="1039398"/>
        <a:ext cx="5460915" cy="825612"/>
      </dsp:txXfrm>
    </dsp:sp>
    <dsp:sp modelId="{B664767C-52FC-BC4B-8443-FEAD071102FB}">
      <dsp:nvSpPr>
        <dsp:cNvPr id="0" name=""/>
        <dsp:cNvSpPr/>
      </dsp:nvSpPr>
      <dsp:spPr>
        <a:xfrm>
          <a:off x="0" y="1909674"/>
          <a:ext cx="5550243" cy="2428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6220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Leer el archivo de datos.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Verificar que existan las columnas "edad" y "biomarcador".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Filtrar los registros donde edad &gt; 60.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Extraer la columna biomarcador.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Calcular el promedio.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Mostrar el resultado.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1800" kern="1200"/>
            <a:t>Si ocurre un error, mostrar mensaje.</a:t>
          </a:r>
          <a:endParaRPr lang="en-US" sz="1800" kern="1200"/>
        </a:p>
      </dsp:txBody>
      <dsp:txXfrm>
        <a:off x="0" y="1909674"/>
        <a:ext cx="5550243" cy="242811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AC9DFE-DD6E-CA45-9F91-A6E27E1C1521}">
      <dsp:nvSpPr>
        <dsp:cNvPr id="0" name=""/>
        <dsp:cNvSpPr/>
      </dsp:nvSpPr>
      <dsp:spPr>
        <a:xfrm>
          <a:off x="0" y="345069"/>
          <a:ext cx="10515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39C475-725C-3243-9E9A-834F65B920F7}">
      <dsp:nvSpPr>
        <dsp:cNvPr id="0" name=""/>
        <dsp:cNvSpPr/>
      </dsp:nvSpPr>
      <dsp:spPr>
        <a:xfrm>
          <a:off x="525780" y="49869"/>
          <a:ext cx="7360920" cy="5903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No solo aprenderán sintaxis.</a:t>
          </a:r>
          <a:endParaRPr lang="en-US" sz="2000" kern="1200"/>
        </a:p>
      </dsp:txBody>
      <dsp:txXfrm>
        <a:off x="554601" y="78690"/>
        <a:ext cx="7303278" cy="532757"/>
      </dsp:txXfrm>
    </dsp:sp>
    <dsp:sp modelId="{BF73BF49-0118-4340-AEF6-A8493284FFFA}">
      <dsp:nvSpPr>
        <dsp:cNvPr id="0" name=""/>
        <dsp:cNvSpPr/>
      </dsp:nvSpPr>
      <dsp:spPr>
        <a:xfrm>
          <a:off x="0" y="1252269"/>
          <a:ext cx="10515600" cy="2142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416560" rIns="816127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Lee datasets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Valida estructura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Detecta problemas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Calcula métricas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/>
            <a:t>Genera visualizaciones</a:t>
          </a:r>
          <a:endParaRPr lang="en-US" sz="2000" kern="1200"/>
        </a:p>
      </dsp:txBody>
      <dsp:txXfrm>
        <a:off x="0" y="1252269"/>
        <a:ext cx="10515600" cy="2142000"/>
      </dsp:txXfrm>
    </dsp:sp>
    <dsp:sp modelId="{70916967-A767-4349-9A16-297081F9AE58}">
      <dsp:nvSpPr>
        <dsp:cNvPr id="0" name=""/>
        <dsp:cNvSpPr/>
      </dsp:nvSpPr>
      <dsp:spPr>
        <a:xfrm>
          <a:off x="525780" y="957069"/>
          <a:ext cx="7360920" cy="5903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Construirán una herramienta propia que: </a:t>
          </a:r>
          <a:endParaRPr lang="en-US" sz="2000" kern="1200"/>
        </a:p>
      </dsp:txBody>
      <dsp:txXfrm>
        <a:off x="554601" y="985890"/>
        <a:ext cx="7303278" cy="532757"/>
      </dsp:txXfrm>
    </dsp:sp>
    <dsp:sp modelId="{D3F3DE7C-CCAC-F646-8266-3A49E93345E2}">
      <dsp:nvSpPr>
        <dsp:cNvPr id="0" name=""/>
        <dsp:cNvSpPr/>
      </dsp:nvSpPr>
      <dsp:spPr>
        <a:xfrm>
          <a:off x="0" y="3797469"/>
          <a:ext cx="10515600" cy="50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E0C311-AA18-1742-9D3A-8739168C84DC}">
      <dsp:nvSpPr>
        <dsp:cNvPr id="0" name=""/>
        <dsp:cNvSpPr/>
      </dsp:nvSpPr>
      <dsp:spPr>
        <a:xfrm>
          <a:off x="525780" y="3502269"/>
          <a:ext cx="7360920" cy="59039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/>
            <a:t>Un mini-profiler construido por ustedes!</a:t>
          </a:r>
          <a:endParaRPr lang="en-US" sz="2000" kern="1200"/>
        </a:p>
      </dsp:txBody>
      <dsp:txXfrm>
        <a:off x="554601" y="3531090"/>
        <a:ext cx="7303278" cy="5327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D30FE1-D633-9041-B799-1D2F03B694D2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6DCE24-6D90-7A44-B940-05670D47E48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7528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Lograr</a:t>
            </a:r>
            <a:r>
              <a:rPr lang="en-US" dirty="0"/>
              <a:t> que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integrantes</a:t>
            </a:r>
            <a:r>
              <a:rPr lang="en-US" dirty="0"/>
              <a:t> del </a:t>
            </a:r>
            <a:r>
              <a:rPr lang="en-US" dirty="0" err="1"/>
              <a:t>grupo</a:t>
            </a:r>
            <a:r>
              <a:rPr lang="en-US" dirty="0"/>
              <a:t> </a:t>
            </a:r>
            <a:r>
              <a:rPr lang="en-US" dirty="0" err="1"/>
              <a:t>tengan</a:t>
            </a:r>
            <a:r>
              <a:rPr lang="en-US" dirty="0"/>
              <a:t> </a:t>
            </a:r>
            <a:r>
              <a:rPr lang="en-US" dirty="0" err="1"/>
              <a:t>claridad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sus </a:t>
            </a:r>
            <a:r>
              <a:rPr lang="en-US" dirty="0" err="1"/>
              <a:t>objetivos</a:t>
            </a:r>
            <a:r>
              <a:rPr lang="en-US" dirty="0"/>
              <a:t> </a:t>
            </a:r>
            <a:r>
              <a:rPr lang="en-US" dirty="0" err="1"/>
              <a:t>reales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1DD056C-6A37-DF44-9657-5D1D8EE4759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4145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517EC-3D9F-0EF6-E7FD-D44DB11CF4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988D27-25A1-AF3B-53AB-9815DBDAE3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1B6F57-26CD-FC22-6B31-861C8577B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B47760-FC62-66E3-2581-CD6ADFA0D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F9C6F-A9D0-74CF-955E-FA5A2F0E3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5927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98BA2-A1C2-2076-7171-E9D8C786B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4E5542-4716-F894-9469-6A7B2CE700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FF947-221E-BBF8-9175-52C058742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80A6E-060D-A51D-88B0-6803F5AE2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A097E2-04FB-FF49-E9BA-10C336051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4045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3B25E5-3513-09C7-6F0F-57BC794B0D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5E0F35-9A31-F971-64C5-8EA52525F9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F7173-4AC1-68A7-AA03-6DC6C36DD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6C6F1-48FF-3589-1E38-8F0042DC9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B6DED-FC7D-FCF3-CF29-5B3970E3D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953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64ACB-6705-AC49-7244-64C7C302B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2F48F-290E-38BF-8A81-E573C2D71C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CBE98-6447-79A7-053B-273E6A602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54016-9AAE-AAB0-02E2-E6D249190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14A92-9209-C212-3DB9-39A7D85D5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1555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21FEC-9582-7B06-D3DB-B64392736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6BED31-8BFD-CFFF-D106-7C9EA990E3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E2EBE-7E4A-2562-F6FE-BC85E202B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8E3E5-FB42-B9AB-BAA2-2352A3D56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8CB60D-E9BA-785A-7499-53F5ED3A1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6461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5DDE-FBBA-236A-8645-F231332D9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6F6A0-30EF-0D9C-BDFF-188ABE17EC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39D0DF-27B9-26F0-48C9-241D25B97C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5F0DF3-3C7B-E854-766F-0874B969A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C2D1D-C53D-E880-F9CA-713EB320D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A9F6E2-3332-9DDA-D26D-AEDF84100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3897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D47F2-24E8-CFBD-2136-C421402A6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2E745-7435-40B5-EF47-95E435822A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95FC3-CF76-D56E-C6C9-1C6DD75EFD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9A28C3-B3AE-2428-7C96-A4E5921CBC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3E4EAF-41A7-3E33-D764-54796C0791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7F35F0-0325-8C58-853D-608179507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E73B79-47A6-52A7-E6D9-AAF90D5CC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9D1538-27FD-97D2-E0CE-1DF3566DC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9330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9965F-FCA6-6201-5176-22FBFDC4C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D2809A-7A2C-A161-3187-6489D9CB8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E3C8CF-04E7-AA9F-3BE9-115927AB7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7BD93E-3D63-FC71-9441-339D8D9DE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3248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31211B-DB4F-0D7B-E4B4-05C314B44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9D4E82-6F31-CA7F-12DF-9184E23AD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023BC-C074-82D0-904B-C4F860DAD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558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38BE-0604-6136-9A05-F46D73820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61D27-DD6E-39C8-8135-E9243D0960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64C7E-C821-670C-B53B-A260F4C34A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DA0BF8-689F-84A9-51A3-3EAF80401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26A539-94C9-8078-0DE1-15BDD198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EAD0E1-895C-D1CC-46FD-E8BE8FB4B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2933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8F624-95BB-1480-7259-5178B0D03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94BCA8-FE32-269E-D130-8DD4978239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15111-E6A9-E5D5-C025-4C97BFAF1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4B3C0-73F7-4BA7-F6A2-0563A7D2C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780079-0CBE-3281-80F6-7D0B54593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69DAA1-72CF-B562-4D10-36675938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358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3305AB-7932-6C91-7309-6B78BE63F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DEEE71-2AAE-99AB-72D0-2526A2D21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BE3F9-9D96-3AA3-95E6-D58F32A843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7A8F32-A84D-A64C-BE1F-BC7608FA8438}" type="datetimeFigureOut">
              <a:rPr lang="en-GB" smtClean="0"/>
              <a:t>21/02/2026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29FD4-DDB9-6F64-1D19-A9EEE10B9F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A6FC1-146C-235B-0C25-8C879B29A3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D3FF11-10AB-E246-B3BC-2D2B5FF03AA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321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7" Type="http://schemas.openxmlformats.org/officeDocument/2006/relationships/image" Target="../media/image24.png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Green Snake">
            <a:extLst>
              <a:ext uri="{FF2B5EF4-FFF2-40B4-BE49-F238E27FC236}">
                <a16:creationId xmlns:a16="http://schemas.microsoft.com/office/drawing/2014/main" id="{588730F8-6950-917F-4BC2-67A458A798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C755FE-B001-0246-BAB9-511672315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>
                <a:solidFill>
                  <a:srgbClr val="FFFFFF"/>
                </a:solidFill>
              </a:rPr>
              <a:t>Curso: Introducción a Python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2B50B04-EC92-23F3-D1BB-DEFE880D41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13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68A842-BA65-9020-58FB-1BDDC307B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¿Qué es realmente Machine Learning?</a:t>
            </a:r>
          </a:p>
        </p:txBody>
      </p:sp>
      <p:graphicFrame>
        <p:nvGraphicFramePr>
          <p:cNvPr id="33" name="Content Placeholder 2">
            <a:extLst>
              <a:ext uri="{FF2B5EF4-FFF2-40B4-BE49-F238E27FC236}">
                <a16:creationId xmlns:a16="http://schemas.microsoft.com/office/drawing/2014/main" id="{EA1CF553-0254-2BE3-D254-10A0204A5F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3105741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04608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" name="Rectangle 3078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4654285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1EF1295-ECF1-BFBF-09A7-35A1CA52B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3"/>
            <a:ext cx="2910051" cy="55767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Ecosistema de Machine Learning</a:t>
            </a:r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2118" y="0"/>
            <a:ext cx="752987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Understanding the Python Ecosystem: A Comprehensive Guide | by Instaily  Academy | Medium">
            <a:extLst>
              <a:ext uri="{FF2B5EF4-FFF2-40B4-BE49-F238E27FC236}">
                <a16:creationId xmlns:a16="http://schemas.microsoft.com/office/drawing/2014/main" id="{84B82FE9-4BA6-06CE-1C9F-27EFEB3762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39976" y="682139"/>
            <a:ext cx="5592818" cy="2838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3" name="Rectangle 308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9976" y="4006121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1694E4-403A-84F2-BDA6-5E3995A8105D}"/>
              </a:ext>
            </a:extLst>
          </p:cNvPr>
          <p:cNvSpPr txBox="1"/>
          <p:nvPr/>
        </p:nvSpPr>
        <p:spPr>
          <a:xfrm>
            <a:off x="5439965" y="4212709"/>
            <a:ext cx="5605390" cy="20018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Python no es solo un lenguaje: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Es una </a:t>
            </a:r>
            <a:r>
              <a:rPr lang="en-US" b="1"/>
              <a:t>infraestructura científica completa!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174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3C5626-95D1-10C3-E85A-6B27E748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Python como lenguaje integrador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581D2-2BDB-4FE1-7B20-0369FD8FC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2000" dirty="0"/>
              <a:t>¿Por </a:t>
            </a:r>
            <a:r>
              <a:rPr lang="en-GB" sz="2000" dirty="0" err="1"/>
              <a:t>qué</a:t>
            </a:r>
            <a:r>
              <a:rPr lang="en-GB" sz="2000" dirty="0"/>
              <a:t> Python </a:t>
            </a:r>
            <a:r>
              <a:rPr lang="en-GB" sz="2000" dirty="0" err="1"/>
              <a:t>domina</a:t>
            </a:r>
            <a:r>
              <a:rPr lang="en-GB" sz="2000" dirty="0"/>
              <a:t> </a:t>
            </a:r>
            <a:r>
              <a:rPr lang="en-GB" sz="2000" dirty="0" err="1"/>
              <a:t>en</a:t>
            </a:r>
            <a:r>
              <a:rPr lang="en-GB" sz="2000" dirty="0"/>
              <a:t> ML?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000" dirty="0" err="1"/>
              <a:t>Sintaxis</a:t>
            </a:r>
            <a:r>
              <a:rPr lang="en-GB" sz="2000" dirty="0"/>
              <a:t> </a:t>
            </a:r>
            <a:r>
              <a:rPr lang="en-GB" sz="2000" dirty="0" err="1"/>
              <a:t>clara</a:t>
            </a:r>
            <a:r>
              <a:rPr lang="en-GB" sz="2000" dirty="0"/>
              <a:t> y legible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000" dirty="0" err="1"/>
              <a:t>Ecosistema</a:t>
            </a:r>
            <a:r>
              <a:rPr lang="en-GB" sz="2000" dirty="0"/>
              <a:t> </a:t>
            </a:r>
            <a:r>
              <a:rPr lang="en-GB" sz="2000" dirty="0" err="1"/>
              <a:t>científico</a:t>
            </a:r>
            <a:r>
              <a:rPr lang="en-GB" sz="2000" dirty="0"/>
              <a:t> maduro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000" dirty="0"/>
              <a:t>Comunidad </a:t>
            </a:r>
            <a:r>
              <a:rPr lang="en-GB" sz="2000" dirty="0" err="1"/>
              <a:t>amplia</a:t>
            </a:r>
            <a:endParaRPr lang="en-GB" sz="2000" dirty="0"/>
          </a:p>
          <a:p>
            <a:pPr marL="514350" indent="-514350">
              <a:buFont typeface="+mj-lt"/>
              <a:buAutoNum type="arabicPeriod"/>
            </a:pPr>
            <a:r>
              <a:rPr lang="en-GB" sz="2000" dirty="0" err="1"/>
              <a:t>Integración</a:t>
            </a:r>
            <a:r>
              <a:rPr lang="en-GB" sz="2000" dirty="0"/>
              <a:t> con: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000" dirty="0"/>
              <a:t>Bases de </a:t>
            </a:r>
            <a:r>
              <a:rPr lang="en-GB" sz="2000" dirty="0" err="1"/>
              <a:t>datos</a:t>
            </a:r>
            <a:endParaRPr lang="en-GB" sz="2000" dirty="0"/>
          </a:p>
          <a:p>
            <a:pPr marL="914400" lvl="1" indent="-457200">
              <a:buFont typeface="+mj-lt"/>
              <a:buAutoNum type="arabicPeriod"/>
            </a:pPr>
            <a:r>
              <a:rPr lang="en-GB" sz="2000" dirty="0"/>
              <a:t>APIs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000" dirty="0"/>
              <a:t>Web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000" dirty="0"/>
              <a:t>Cloud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000" dirty="0"/>
              <a:t>Big Data</a:t>
            </a:r>
          </a:p>
          <a:p>
            <a:pPr marL="914400" lvl="1" indent="-457200">
              <a:buFont typeface="+mj-lt"/>
              <a:buAutoNum type="arabicPeriod"/>
            </a:pPr>
            <a:endParaRPr lang="en-GB" sz="2000" dirty="0"/>
          </a:p>
          <a:p>
            <a:r>
              <a:rPr lang="en-GB" sz="2000" dirty="0"/>
              <a:t>Python </a:t>
            </a:r>
            <a:r>
              <a:rPr lang="en-GB" sz="2000" dirty="0" err="1"/>
              <a:t>permite</a:t>
            </a:r>
            <a:r>
              <a:rPr lang="en-GB" sz="2000" dirty="0"/>
              <a:t> </a:t>
            </a:r>
            <a:r>
              <a:rPr lang="en-GB" sz="2000" dirty="0" err="1"/>
              <a:t>conectar</a:t>
            </a:r>
            <a:r>
              <a:rPr lang="en-GB" sz="2000" dirty="0"/>
              <a:t>:</a:t>
            </a:r>
          </a:p>
          <a:p>
            <a:pPr lvl="1"/>
            <a:r>
              <a:rPr lang="en-GB" sz="2000" dirty="0"/>
              <a:t>Datos → </a:t>
            </a:r>
            <a:r>
              <a:rPr lang="en-GB" sz="2000" dirty="0" err="1"/>
              <a:t>Modelos</a:t>
            </a:r>
            <a:r>
              <a:rPr lang="en-GB" sz="2000" dirty="0"/>
              <a:t> → </a:t>
            </a:r>
            <a:r>
              <a:rPr lang="en-GB" sz="2000" dirty="0" err="1"/>
              <a:t>Visualización</a:t>
            </a:r>
            <a:r>
              <a:rPr lang="en-GB" sz="2000" dirty="0"/>
              <a:t> → Deployment</a:t>
            </a:r>
          </a:p>
          <a:p>
            <a:pPr marL="457200" lvl="1" indent="0">
              <a:buNone/>
            </a:pPr>
            <a:r>
              <a:rPr lang="en-GB" sz="2400" b="1" dirty="0"/>
              <a:t>En un solo </a:t>
            </a:r>
            <a:r>
              <a:rPr lang="en-GB" sz="2400" b="1" dirty="0" err="1"/>
              <a:t>lenguaje</a:t>
            </a:r>
            <a:r>
              <a:rPr lang="en-GB" sz="2400" b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9583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30FBE9-3169-6F83-4716-9406F0246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GB" sz="4000">
                <a:solidFill>
                  <a:srgbClr val="FFFFFF"/>
                </a:solidFill>
              </a:rPr>
              <a:t>Script vs Notebook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93841D3-8FD2-6BDE-6F5F-5CE93ABC85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27733297"/>
              </p:ext>
            </p:extLst>
          </p:nvPr>
        </p:nvGraphicFramePr>
        <p:xfrm>
          <a:off x="644056" y="2513948"/>
          <a:ext cx="10927830" cy="229447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4233304">
                  <a:extLst>
                    <a:ext uri="{9D8B030D-6E8A-4147-A177-3AD203B41FA5}">
                      <a16:colId xmlns:a16="http://schemas.microsoft.com/office/drawing/2014/main" val="762101480"/>
                    </a:ext>
                  </a:extLst>
                </a:gridCol>
                <a:gridCol w="6694526">
                  <a:extLst>
                    <a:ext uri="{9D8B030D-6E8A-4147-A177-3AD203B41FA5}">
                      <a16:colId xmlns:a16="http://schemas.microsoft.com/office/drawing/2014/main" val="409661813"/>
                    </a:ext>
                  </a:extLst>
                </a:gridCol>
              </a:tblGrid>
              <a:tr h="3797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2000" b="1"/>
                        <a:t>Script (.py)</a:t>
                      </a:r>
                      <a:endParaRPr lang="en-GB" sz="2000"/>
                    </a:p>
                  </a:txBody>
                  <a:tcPr marL="154094" marR="154094" marT="77047" marB="7704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2000" b="1"/>
                        <a:t>Notebook (.ipynb / marimo)</a:t>
                      </a:r>
                      <a:endParaRPr lang="en-GB" sz="2000"/>
                    </a:p>
                  </a:txBody>
                  <a:tcPr marL="154094" marR="154094" marT="77047" marB="77047" anchor="ctr"/>
                </a:tc>
                <a:extLst>
                  <a:ext uri="{0D108BD9-81ED-4DB2-BD59-A6C34878D82A}">
                    <a16:rowId xmlns:a16="http://schemas.microsoft.com/office/drawing/2014/main" val="2791824970"/>
                  </a:ext>
                </a:extLst>
              </a:tr>
              <a:tr h="3797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2000" dirty="0" err="1"/>
                        <a:t>Ejecución</a:t>
                      </a:r>
                      <a:r>
                        <a:rPr lang="en-GB" sz="2000" dirty="0"/>
                        <a:t> lineal</a:t>
                      </a:r>
                    </a:p>
                  </a:txBody>
                  <a:tcPr marL="154094" marR="154094" marT="77047" marB="7704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2000"/>
                        <a:t>Ejecución por celdas</a:t>
                      </a:r>
                    </a:p>
                  </a:txBody>
                  <a:tcPr marL="154094" marR="154094" marT="77047" marB="77047" anchor="ctr"/>
                </a:tc>
                <a:extLst>
                  <a:ext uri="{0D108BD9-81ED-4DB2-BD59-A6C34878D82A}">
                    <a16:rowId xmlns:a16="http://schemas.microsoft.com/office/drawing/2014/main" val="3550147632"/>
                  </a:ext>
                </a:extLst>
              </a:tr>
              <a:tr h="3797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2000"/>
                        <a:t>Ideal para producción</a:t>
                      </a:r>
                    </a:p>
                  </a:txBody>
                  <a:tcPr marL="154094" marR="154094" marT="77047" marB="7704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2000"/>
                        <a:t>Ideal para exploración</a:t>
                      </a:r>
                    </a:p>
                  </a:txBody>
                  <a:tcPr marL="154094" marR="154094" marT="77047" marB="77047" anchor="ctr"/>
                </a:tc>
                <a:extLst>
                  <a:ext uri="{0D108BD9-81ED-4DB2-BD59-A6C34878D82A}">
                    <a16:rowId xmlns:a16="http://schemas.microsoft.com/office/drawing/2014/main" val="297253629"/>
                  </a:ext>
                </a:extLst>
              </a:tr>
              <a:tr h="3797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2000"/>
                        <a:t>Reproducible vía CLI</a:t>
                      </a:r>
                    </a:p>
                  </a:txBody>
                  <a:tcPr marL="154094" marR="154094" marT="77047" marB="7704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2000"/>
                        <a:t>Reproducible vía entorno interactivo</a:t>
                      </a:r>
                    </a:p>
                  </a:txBody>
                  <a:tcPr marL="154094" marR="154094" marT="77047" marB="77047" anchor="ctr"/>
                </a:tc>
                <a:extLst>
                  <a:ext uri="{0D108BD9-81ED-4DB2-BD59-A6C34878D82A}">
                    <a16:rowId xmlns:a16="http://schemas.microsoft.com/office/drawing/2014/main" val="3067837760"/>
                  </a:ext>
                </a:extLst>
              </a:tr>
              <a:tr h="37971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2000"/>
                        <a:t>Menos visual</a:t>
                      </a:r>
                    </a:p>
                  </a:txBody>
                  <a:tcPr marL="154094" marR="154094" marT="77047" marB="77047"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2000" dirty="0"/>
                        <a:t>Más visual</a:t>
                      </a:r>
                    </a:p>
                  </a:txBody>
                  <a:tcPr marL="154094" marR="154094" marT="77047" marB="77047" anchor="ctr"/>
                </a:tc>
                <a:extLst>
                  <a:ext uri="{0D108BD9-81ED-4DB2-BD59-A6C34878D82A}">
                    <a16:rowId xmlns:a16="http://schemas.microsoft.com/office/drawing/2014/main" val="1319756817"/>
                  </a:ext>
                </a:extLst>
              </a:tr>
            </a:tbl>
          </a:graphicData>
        </a:graphic>
      </p:graphicFrame>
      <p:pic>
        <p:nvPicPr>
          <p:cNvPr id="6" name="Picture 6" descr="How to Run a Python Script: A Beginners Guide | Unixmen">
            <a:extLst>
              <a:ext uri="{FF2B5EF4-FFF2-40B4-BE49-F238E27FC236}">
                <a16:creationId xmlns:a16="http://schemas.microsoft.com/office/drawing/2014/main" id="{4B179413-F04E-F970-B5C9-A560869F5C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472" y="4931573"/>
            <a:ext cx="1803272" cy="1803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Marimo: A Reactive and Reproducible Python Notebook | by Carrassi Nicola |  Data Reply IT | DataTech | Medium">
            <a:extLst>
              <a:ext uri="{FF2B5EF4-FFF2-40B4-BE49-F238E27FC236}">
                <a16:creationId xmlns:a16="http://schemas.microsoft.com/office/drawing/2014/main" id="{ED608526-C5ED-4C48-682A-249330380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5487" y="4906045"/>
            <a:ext cx="4928134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8227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Marimo Tutorial (I): Your First Marimo Notebook | by Dr. Shouke Wei | Dec,  2025 | Medium">
            <a:extLst>
              <a:ext uri="{FF2B5EF4-FFF2-40B4-BE49-F238E27FC236}">
                <a16:creationId xmlns:a16="http://schemas.microsoft.com/office/drawing/2014/main" id="{C5793FE5-5473-84A5-B15F-BCC9307B9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0" r="19238" b="-1"/>
          <a:stretch>
            <a:fillRect/>
          </a:stretch>
        </p:blipFill>
        <p:spPr bwMode="auto">
          <a:xfrm>
            <a:off x="20" y="1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ow do you create your first Python Script? - Panama Hitek">
            <a:extLst>
              <a:ext uri="{FF2B5EF4-FFF2-40B4-BE49-F238E27FC236}">
                <a16:creationId xmlns:a16="http://schemas.microsoft.com/office/drawing/2014/main" id="{FC850D92-B34F-E442-8105-B271D1AC16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0" r="11812" b="2"/>
          <a:stretch>
            <a:fillRect/>
          </a:stretch>
        </p:blipFill>
        <p:spPr bwMode="auto">
          <a:xfrm>
            <a:off x="3274541" y="10"/>
            <a:ext cx="8917459" cy="6852984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519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1EC09B-01BC-94E2-FEB2-6ADDE75AD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</a:rPr>
              <a:t>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00BAF-F109-E88A-0C81-C62E0A8468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GB" sz="2000"/>
              <a:t>Es un archivo ejecutable</a:t>
            </a:r>
          </a:p>
          <a:p>
            <a:r>
              <a:rPr lang="en-GB" sz="2000"/>
              <a:t>Se ejecuta completo</a:t>
            </a:r>
          </a:p>
          <a:p>
            <a:r>
              <a:rPr lang="en-GB" sz="2000"/>
              <a:t>Tiene flujo definido</a:t>
            </a:r>
          </a:p>
          <a:p>
            <a:r>
              <a:rPr lang="en-GB" sz="2000"/>
              <a:t>No depende de interacción constante</a:t>
            </a:r>
          </a:p>
          <a:p>
            <a:pPr marL="0" indent="0">
              <a:buNone/>
            </a:pPr>
            <a:endParaRPr lang="en-GB" sz="2000"/>
          </a:p>
          <a:p>
            <a:pPr marL="0" indent="0">
              <a:buNone/>
            </a:pPr>
            <a:r>
              <a:rPr lang="en-GB" sz="2000"/>
              <a:t>Ideal cuando:</a:t>
            </a:r>
          </a:p>
          <a:p>
            <a:r>
              <a:rPr lang="en-GB" sz="2000"/>
              <a:t>El análisis ya está validado</a:t>
            </a:r>
          </a:p>
          <a:p>
            <a:r>
              <a:rPr lang="en-GB" sz="2000"/>
              <a:t>Se automatiza un proceso</a:t>
            </a:r>
          </a:p>
          <a:p>
            <a:r>
              <a:rPr lang="en-GB" sz="2000"/>
              <a:t>Se integra en pipelines</a:t>
            </a:r>
          </a:p>
          <a:p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36138325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0538D4-2447-5F80-6AE8-2A74F1EFB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</a:rPr>
              <a:t>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78E03-3668-09A0-08EA-4DBC731007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GB" sz="2000"/>
              <a:t>Permite experimentar</a:t>
            </a:r>
          </a:p>
          <a:p>
            <a:r>
              <a:rPr lang="en-GB" sz="2000"/>
              <a:t>Visualizar resultados paso a paso</a:t>
            </a:r>
          </a:p>
          <a:p>
            <a:r>
              <a:rPr lang="en-GB" sz="2000"/>
              <a:t>Probar hipótesis rápidamente</a:t>
            </a:r>
          </a:p>
          <a:p>
            <a:r>
              <a:rPr lang="en-GB" sz="2000"/>
              <a:t>Documentar junto al código</a:t>
            </a:r>
          </a:p>
          <a:p>
            <a:endParaRPr lang="en-GB" sz="2000"/>
          </a:p>
          <a:p>
            <a:pPr marL="0" indent="0">
              <a:buNone/>
            </a:pPr>
            <a:r>
              <a:rPr lang="en-GB" sz="2000"/>
              <a:t>Es el entorno natural para:</a:t>
            </a:r>
          </a:p>
          <a:p>
            <a:r>
              <a:rPr lang="en-GB" sz="2000"/>
              <a:t>EDA (Exploratory Data Analysis)</a:t>
            </a:r>
          </a:p>
          <a:p>
            <a:r>
              <a:rPr lang="en-GB" sz="2000"/>
              <a:t>Enseñanza</a:t>
            </a:r>
          </a:p>
          <a:p>
            <a:r>
              <a:rPr lang="en-GB" sz="2000"/>
              <a:t>Prototipado</a:t>
            </a:r>
          </a:p>
          <a:p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2208448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51" name="Rectangle 615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3" name="Rectangle 6152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5" name="Rectangle 6154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7" name="Rectangle 6156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850CF2C-44A6-AB99-6088-23B23E1E7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Marimo</a:t>
            </a:r>
          </a:p>
        </p:txBody>
      </p:sp>
      <p:pic>
        <p:nvPicPr>
          <p:cNvPr id="6146" name="Picture 2" descr="marimo:An open-source reactive Python notebook designed for reproducible,  interactive, and shareable data workflows stored as pure Python files. -  MOGE">
            <a:extLst>
              <a:ext uri="{FF2B5EF4-FFF2-40B4-BE49-F238E27FC236}">
                <a16:creationId xmlns:a16="http://schemas.microsoft.com/office/drawing/2014/main" id="{17CFE215-B58D-20D0-8782-1098B7CA04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38524" y="1966293"/>
            <a:ext cx="7914951" cy="445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9819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C870D-C15B-1A2B-A850-C533BC863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GB" sz="4000" b="1">
                <a:solidFill>
                  <a:srgbClr val="FFFFFF"/>
                </a:solidFill>
              </a:rPr>
              <a:t>Flujo reproducible de análisis</a:t>
            </a:r>
            <a:endParaRPr lang="en-GB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3CFA3-A60C-2BE9-8B45-E3E3520E0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1600"/>
              <a:t>Un análisis profesional no es improvisación, debe seguir una arquitectura: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/>
              <a:t>Definir problema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/>
              <a:t>Importar datos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/>
              <a:t>Validar estructura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/>
              <a:t>Limpiar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/>
              <a:t>Transformar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/>
              <a:t>Analizar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/>
              <a:t>Visualizar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GB" sz="1600"/>
              <a:t>Guardar resultados</a:t>
            </a:r>
          </a:p>
          <a:p>
            <a:pPr marL="0" indent="0">
              <a:buNone/>
            </a:pPr>
            <a:endParaRPr lang="en-GB" sz="1600"/>
          </a:p>
          <a:p>
            <a:r>
              <a:rPr lang="en-GB" sz="1600"/>
              <a:t>Esto se convierte en:</a:t>
            </a:r>
          </a:p>
          <a:p>
            <a:pPr lvl="1"/>
            <a:r>
              <a:rPr lang="en-GB" sz="1600" b="1"/>
              <a:t>Código estructurado y reproducible</a:t>
            </a:r>
            <a:endParaRPr lang="en-GB" sz="1600"/>
          </a:p>
          <a:p>
            <a:endParaRPr lang="en-GB" sz="1600"/>
          </a:p>
        </p:txBody>
      </p:sp>
    </p:spTree>
    <p:extLst>
      <p:ext uri="{BB962C8B-B14F-4D97-AF65-F5344CB8AC3E}">
        <p14:creationId xmlns:p14="http://schemas.microsoft.com/office/powerpoint/2010/main" val="1805112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9FFC2E-2372-EAB2-1C1A-6080A1D88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</a:rPr>
              <a:t>¿Qué significa “reproducible”?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A168B-4DDE-33A9-4B29-9AA4CF6CC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GB" sz="2000"/>
              <a:t>Otro puede ejecutar tu código</a:t>
            </a:r>
          </a:p>
          <a:p>
            <a:r>
              <a:rPr lang="en-GB" sz="2000"/>
              <a:t>Obtiene el mismo resultado</a:t>
            </a:r>
          </a:p>
          <a:p>
            <a:r>
              <a:rPr lang="en-GB" sz="2000"/>
              <a:t>Sin pasos manuales ocultos</a:t>
            </a:r>
          </a:p>
          <a:p>
            <a:r>
              <a:rPr lang="en-GB" sz="2000"/>
              <a:t>Sin dependencia de memoria humana</a:t>
            </a:r>
            <a:br>
              <a:rPr lang="en-GB" sz="2000"/>
            </a:br>
            <a:endParaRPr lang="en-GB" sz="2000"/>
          </a:p>
          <a:p>
            <a:r>
              <a:rPr lang="en-GB" sz="2000"/>
              <a:t>Implica:</a:t>
            </a:r>
          </a:p>
          <a:p>
            <a:pPr lvl="1"/>
            <a:r>
              <a:rPr lang="en-GB" sz="2000"/>
              <a:t>Orden lógico</a:t>
            </a:r>
          </a:p>
          <a:p>
            <a:pPr lvl="1"/>
            <a:r>
              <a:rPr lang="en-GB" sz="2000"/>
              <a:t>Variables claras</a:t>
            </a:r>
          </a:p>
          <a:p>
            <a:pPr lvl="1"/>
            <a:r>
              <a:rPr lang="en-GB" sz="2000"/>
              <a:t>Flujo definido</a:t>
            </a:r>
          </a:p>
          <a:p>
            <a:pPr lvl="1"/>
            <a:r>
              <a:rPr lang="en-GB" sz="2000"/>
              <a:t>Versionado</a:t>
            </a:r>
          </a:p>
          <a:p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3415931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6A411-95B4-6544-A01B-74CF5A63B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772" y="568963"/>
            <a:ext cx="4402139" cy="1003593"/>
          </a:xfrm>
        </p:spPr>
        <p:txBody>
          <a:bodyPr>
            <a:normAutofit fontScale="90000"/>
          </a:bodyPr>
          <a:lstStyle/>
          <a:p>
            <a:r>
              <a:rPr lang="es-ES_tradnl" noProof="0" dirty="0"/>
              <a:t>Oportunidades de entrenamiento</a:t>
            </a:r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20BB4825-40A3-4B8A-81CC-D143BBF9AB0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06266" y="1796716"/>
          <a:ext cx="4619150" cy="38041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D3591FA5-ADA0-A2BC-377D-27ABA36BE44C}"/>
              </a:ext>
            </a:extLst>
          </p:cNvPr>
          <p:cNvSpPr txBox="1">
            <a:spLocks/>
          </p:cNvSpPr>
          <p:nvPr/>
        </p:nvSpPr>
        <p:spPr bwMode="black">
          <a:xfrm>
            <a:off x="6741022" y="1483794"/>
            <a:ext cx="4402139" cy="1003593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 fontScale="6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2800" b="0" i="0" u="none" strike="noStrike" kern="1200" cap="all" spc="200" normalizeH="0" baseline="0" noProof="0" dirty="0">
                <a:ln>
                  <a:noFill/>
                </a:ln>
                <a:solidFill>
                  <a:srgbClr val="262626"/>
                </a:solidFill>
                <a:effectLst/>
                <a:uLnTx/>
                <a:uFillTx/>
                <a:latin typeface="Gill Sans MT" panose="020B0502020104020203"/>
                <a:ea typeface="+mj-ea"/>
                <a:cs typeface="+mj-cs"/>
              </a:rPr>
              <a:t>Oportunidades para Desarrollo de capacidades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7442FB14-3035-8C1D-5760-04133739BFDE}"/>
              </a:ext>
            </a:extLst>
          </p:cNvPr>
          <p:cNvGraphicFramePr>
            <a:graphicFrameLocks/>
          </p:cNvGraphicFramePr>
          <p:nvPr/>
        </p:nvGraphicFramePr>
        <p:xfrm>
          <a:off x="6263039" y="2242265"/>
          <a:ext cx="5358107" cy="3101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B825DB2-5C3D-88C9-2450-96A5ED3C85E7}"/>
              </a:ext>
            </a:extLst>
          </p:cNvPr>
          <p:cNvSpPr txBox="1"/>
          <p:nvPr/>
        </p:nvSpPr>
        <p:spPr>
          <a:xfrm>
            <a:off x="491664" y="5825074"/>
            <a:ext cx="1120867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Innovar y probar nuevas en métodos construyendo puentes entre diferentes </a:t>
            </a:r>
            <a:r>
              <a:rPr lang="es-ES_tradnl" sz="1400" dirty="0">
                <a:solidFill>
                  <a:prstClr val="black"/>
                </a:solidFill>
                <a:latin typeface="+mj-lt"/>
              </a:rPr>
              <a:t>á</a:t>
            </a: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reas de conocimiento (Por ejemplo, </a:t>
            </a:r>
            <a:r>
              <a:rPr kumimoji="0" lang="es-ES_tradnl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análisis del exposoma</a:t>
            </a: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, exposoma social, </a:t>
            </a:r>
            <a:r>
              <a:rPr kumimoji="0" lang="es-ES_tradnl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epidemiología del curso de vida</a:t>
            </a: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, </a:t>
            </a:r>
            <a:r>
              <a:rPr kumimoji="0" lang="es-ES_tradnl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epidemiología nutricional</a:t>
            </a: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, epidemiología computacional, </a:t>
            </a:r>
            <a:r>
              <a:rPr kumimoji="0" lang="es-ES_tradnl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epidemiología del envejecimiento</a:t>
            </a: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, </a:t>
            </a:r>
            <a:r>
              <a:rPr kumimoji="0" lang="es-ES_tradnl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epidemiología de la vida temprana</a:t>
            </a: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, epidemiología ambiental y </a:t>
            </a:r>
            <a:r>
              <a:rPr kumimoji="0" lang="es-ES_tradnl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epidemiología computacional.</a:t>
            </a:r>
          </a:p>
        </p:txBody>
      </p:sp>
    </p:spTree>
    <p:extLst>
      <p:ext uri="{BB962C8B-B14F-4D97-AF65-F5344CB8AC3E}">
        <p14:creationId xmlns:p14="http://schemas.microsoft.com/office/powerpoint/2010/main" val="3008701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Graphic spid="10" grpId="0">
        <p:bldAsOne/>
      </p:bldGraphic>
      <p:bldP spid="3" grpId="0" animBg="1"/>
      <p:bldGraphic spid="4" grpId="0">
        <p:bldAsOne/>
      </p:bldGraphic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5" name="Rectangle 717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170" name="Picture 2" descr="Starting Line Images – Browse 2,162,651 Stock Photos, Vectors, and Video |  Adobe Stock">
            <a:extLst>
              <a:ext uri="{FF2B5EF4-FFF2-40B4-BE49-F238E27FC236}">
                <a16:creationId xmlns:a16="http://schemas.microsoft.com/office/drawing/2014/main" id="{195C4A81-AA83-B068-C905-EA23654B8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6"/>
          <a:stretch>
            <a:fillRect/>
          </a:stretch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80942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E64ED-95B0-68C4-7348-85960A96A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GB" sz="4000"/>
              <a:t>Pseudo-algoritmo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DE305-0E14-3AD9-5FCD-B642E5D03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GB" sz="2000"/>
              <a:t>Antes de escribir código, </a:t>
            </a:r>
            <a:r>
              <a:rPr lang="en-GB" sz="2000" b="1"/>
              <a:t>se piensa.</a:t>
            </a:r>
            <a:br>
              <a:rPr lang="en-GB" sz="2000"/>
            </a:br>
            <a:endParaRPr lang="en-GB" sz="2000"/>
          </a:p>
          <a:p>
            <a:r>
              <a:rPr lang="en-GB" sz="2000"/>
              <a:t>Un pseudo-algoritmo es:</a:t>
            </a:r>
          </a:p>
          <a:p>
            <a:pPr lvl="1"/>
            <a:r>
              <a:rPr lang="en-GB" sz="2000"/>
              <a:t>Una descripción estructurada en lenguaje humano de lo que hará el programa.</a:t>
            </a:r>
            <a:br>
              <a:rPr lang="en-GB" sz="2000"/>
            </a:br>
            <a:endParaRPr lang="en-GB" sz="20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8F7B03-BE0F-7E5F-7FF0-62CF2D84F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967" y="1359681"/>
            <a:ext cx="4170530" cy="4170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986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FE4115-D260-1FEA-58CC-9F8307472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¿Por qué es importante el pseudo-algoritmo?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704BD20-19D6-F655-A6D6-2C02A9FB41D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5463974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1369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175F2-827E-5541-51E9-8F2D41907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Del pseudo-algoritmo al código</a:t>
            </a:r>
            <a:endParaRPr lang="en-GB" dirty="0"/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FA460051-262F-B7FC-C0F3-46C861AD458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583332"/>
          <a:ext cx="555024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A computer screen with text on it&#10;&#10;AI-generated content may be incorrect.">
            <a:extLst>
              <a:ext uri="{FF2B5EF4-FFF2-40B4-BE49-F238E27FC236}">
                <a16:creationId xmlns:a16="http://schemas.microsoft.com/office/drawing/2014/main" id="{81CFD066-22EE-A979-444E-7FDB6217378A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30873"/>
          <a:stretch>
            <a:fillRect/>
          </a:stretch>
        </p:blipFill>
        <p:spPr>
          <a:xfrm>
            <a:off x="6533667" y="1783812"/>
            <a:ext cx="5372787" cy="3290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075B50D-B6DC-C819-93CD-6D39345B296E}"/>
              </a:ext>
            </a:extLst>
          </p:cNvPr>
          <p:cNvSpPr txBox="1"/>
          <p:nvPr/>
        </p:nvSpPr>
        <p:spPr>
          <a:xfrm>
            <a:off x="7125829" y="5473005"/>
            <a:ext cx="418846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GB" dirty="0"/>
              <a:t>Si </a:t>
            </a:r>
            <a:r>
              <a:rPr lang="en-GB" dirty="0" err="1"/>
              <a:t>el</a:t>
            </a:r>
            <a:r>
              <a:rPr lang="en-GB" dirty="0"/>
              <a:t> pseudo-</a:t>
            </a:r>
            <a:r>
              <a:rPr lang="en-GB" dirty="0" err="1"/>
              <a:t>código</a:t>
            </a:r>
            <a:r>
              <a:rPr lang="en-GB" dirty="0"/>
              <a:t> </a:t>
            </a:r>
            <a:r>
              <a:rPr lang="en-GB" dirty="0" err="1"/>
              <a:t>está</a:t>
            </a:r>
            <a:r>
              <a:rPr lang="en-GB" dirty="0"/>
              <a:t> mal </a:t>
            </a:r>
            <a:r>
              <a:rPr lang="en-GB" dirty="0" err="1"/>
              <a:t>diseñado</a:t>
            </a:r>
            <a:r>
              <a:rPr lang="en-GB" dirty="0"/>
              <a:t>,</a:t>
            </a:r>
          </a:p>
          <a:p>
            <a:pPr>
              <a:buNone/>
            </a:pP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modelo</a:t>
            </a:r>
            <a:r>
              <a:rPr lang="en-GB" dirty="0"/>
              <a:t> </a:t>
            </a:r>
            <a:r>
              <a:rPr lang="en-GB" dirty="0" err="1"/>
              <a:t>estará</a:t>
            </a:r>
            <a:r>
              <a:rPr lang="en-GB" dirty="0"/>
              <a:t> mal </a:t>
            </a:r>
            <a:r>
              <a:rPr lang="en-GB" dirty="0" err="1"/>
              <a:t>implementado</a:t>
            </a:r>
            <a:r>
              <a:rPr lang="en-GB" dirty="0"/>
              <a:t>,</a:t>
            </a:r>
          </a:p>
          <a:p>
            <a:pPr>
              <a:buNone/>
            </a:pPr>
            <a:r>
              <a:rPr lang="en-GB" dirty="0" err="1"/>
              <a:t>aunque</a:t>
            </a:r>
            <a:r>
              <a:rPr lang="en-GB" dirty="0"/>
              <a:t> </a:t>
            </a:r>
            <a:r>
              <a:rPr lang="en-GB" dirty="0" err="1"/>
              <a:t>el</a:t>
            </a:r>
            <a:r>
              <a:rPr lang="en-GB" dirty="0"/>
              <a:t> </a:t>
            </a:r>
            <a:r>
              <a:rPr lang="en-GB" dirty="0" err="1"/>
              <a:t>código</a:t>
            </a:r>
            <a:r>
              <a:rPr lang="en-GB" dirty="0"/>
              <a:t> “</a:t>
            </a:r>
            <a:r>
              <a:rPr lang="en-GB" dirty="0" err="1"/>
              <a:t>funcione</a:t>
            </a:r>
            <a:r>
              <a:rPr lang="en-GB" dirty="0"/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25968321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A4494-5B29-114E-0245-A64C211FD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¿Qué se van a llevar al final de estas 4 sesiones?</a:t>
            </a:r>
            <a:endParaRPr lang="en-GB" dirty="0"/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A2D9869B-862A-DBB5-99A6-0C6F0C362D1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776230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8339DD-1456-83FD-EDB7-C355C3318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¿Qué se van a llevar al final de estas 4 sesiones?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EA2B1A-0481-240A-16B8-D50E8F9F5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GB" sz="2000"/>
              <a:t>Aprenderán a:</a:t>
            </a:r>
          </a:p>
          <a:p>
            <a:pPr lvl="1"/>
            <a:r>
              <a:rPr lang="en-GB" sz="2000"/>
              <a:t>Pensar antes de programar</a:t>
            </a:r>
          </a:p>
          <a:p>
            <a:pPr lvl="1"/>
            <a:r>
              <a:rPr lang="en-GB" sz="2000"/>
              <a:t>Diseñar arquitectura</a:t>
            </a:r>
          </a:p>
          <a:p>
            <a:pPr lvl="1"/>
            <a:r>
              <a:rPr lang="en-GB" sz="2000"/>
              <a:t>Separar lógica de implementación</a:t>
            </a:r>
          </a:p>
          <a:p>
            <a:pPr lvl="1"/>
            <a:r>
              <a:rPr lang="en-GB" sz="2000"/>
              <a:t>Construir análisis reproducibles</a:t>
            </a:r>
          </a:p>
          <a:p>
            <a:endParaRPr lang="en-GB" sz="2000"/>
          </a:p>
          <a:p>
            <a:r>
              <a:rPr lang="en-GB" sz="2000"/>
              <a:t>No están aprendiendo commandos, están aprendiendo a construir </a:t>
            </a:r>
            <a:r>
              <a:rPr lang="en-GB" sz="2000" b="1"/>
              <a:t>sistemas de análisis</a:t>
            </a:r>
            <a:r>
              <a:rPr lang="en-GB" sz="2000"/>
              <a:t>.</a:t>
            </a:r>
          </a:p>
          <a:p>
            <a:endParaRPr lang="en-GB" sz="2000"/>
          </a:p>
        </p:txBody>
      </p:sp>
    </p:spTree>
    <p:extLst>
      <p:ext uri="{BB962C8B-B14F-4D97-AF65-F5344CB8AC3E}">
        <p14:creationId xmlns:p14="http://schemas.microsoft.com/office/powerpoint/2010/main" val="3005700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CC231C8-C761-4B31-9B1C-C6D19248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816744-3D4C-3010-FC73-A1173E921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9"/>
            <a:ext cx="3374136" cy="5567891"/>
          </a:xfrm>
        </p:spPr>
        <p:txBody>
          <a:bodyPr>
            <a:normAutofit/>
          </a:bodyPr>
          <a:lstStyle/>
          <a:p>
            <a:r>
              <a:rPr lang="es-ES_tradnl"/>
              <a:t>Portafolio científico (areas de investigación)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8636693-B436-8467-1EC5-2D410F4ABD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06551737"/>
              </p:ext>
            </p:extLst>
          </p:nvPr>
        </p:nvGraphicFramePr>
        <p:xfrm>
          <a:off x="5093208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0344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1" name="Rectangle 10250">
            <a:extLst>
              <a:ext uri="{FF2B5EF4-FFF2-40B4-BE49-F238E27FC236}">
                <a16:creationId xmlns:a16="http://schemas.microsoft.com/office/drawing/2014/main" id="{DC35A348-C5D6-4112-9FDD-93A493B01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E20BE3-26B2-3591-0634-0591BF868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783" y="5172898"/>
            <a:ext cx="6143626" cy="1400400"/>
          </a:xfrm>
        </p:spPr>
        <p:txBody>
          <a:bodyPr vert="horz" wrap="square" lIns="91440" tIns="45720" rIns="91440" bIns="45720" rtlCol="0" anchor="b">
            <a:normAutofit/>
          </a:bodyPr>
          <a:lstStyle/>
          <a:p>
            <a:r>
              <a:rPr lang="en-US" sz="5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Equipo </a:t>
            </a:r>
            <a:r>
              <a:rPr lang="en-US" sz="56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docente</a:t>
            </a:r>
            <a:endParaRPr lang="en-US" sz="5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46" name="Picture 6" descr="Profile photo of Julian Arias Aponte">
            <a:extLst>
              <a:ext uri="{FF2B5EF4-FFF2-40B4-BE49-F238E27FC236}">
                <a16:creationId xmlns:a16="http://schemas.microsoft.com/office/drawing/2014/main" id="{2BB67663-75D4-D49D-61FD-04E5568E61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" b="2"/>
          <a:stretch>
            <a:fillRect/>
          </a:stretch>
        </p:blipFill>
        <p:spPr bwMode="auto">
          <a:xfrm>
            <a:off x="20" y="10"/>
            <a:ext cx="4000480" cy="4005933"/>
          </a:xfrm>
          <a:custGeom>
            <a:avLst/>
            <a:gdLst/>
            <a:ahLst/>
            <a:cxnLst/>
            <a:rect l="l" t="t" r="r" b="b"/>
            <a:pathLst>
              <a:path w="4000500" h="4005943">
                <a:moveTo>
                  <a:pt x="0" y="0"/>
                </a:moveTo>
                <a:lnTo>
                  <a:pt x="4000500" y="0"/>
                </a:lnTo>
                <a:lnTo>
                  <a:pt x="4000500" y="3936797"/>
                </a:lnTo>
                <a:lnTo>
                  <a:pt x="3316514" y="4005943"/>
                </a:lnTo>
                <a:lnTo>
                  <a:pt x="0" y="396417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2" name="Picture 2" descr="Profile photo of Juan Carlos Rivillas">
            <a:extLst>
              <a:ext uri="{FF2B5EF4-FFF2-40B4-BE49-F238E27FC236}">
                <a16:creationId xmlns:a16="http://schemas.microsoft.com/office/drawing/2014/main" id="{205893B7-59A9-FAD7-0202-3F9B03A913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5" r="2" b="2"/>
          <a:stretch>
            <a:fillRect/>
          </a:stretch>
        </p:blipFill>
        <p:spPr bwMode="auto">
          <a:xfrm>
            <a:off x="4191002" y="10"/>
            <a:ext cx="3809998" cy="3917529"/>
          </a:xfrm>
          <a:custGeom>
            <a:avLst/>
            <a:gdLst/>
            <a:ahLst/>
            <a:cxnLst/>
            <a:rect l="l" t="t" r="r" b="b"/>
            <a:pathLst>
              <a:path w="3809998" h="3917539">
                <a:moveTo>
                  <a:pt x="0" y="0"/>
                </a:moveTo>
                <a:lnTo>
                  <a:pt x="3809998" y="0"/>
                </a:lnTo>
                <a:lnTo>
                  <a:pt x="3809998" y="3909212"/>
                </a:lnTo>
                <a:lnTo>
                  <a:pt x="1781628" y="3737429"/>
                </a:lnTo>
                <a:lnTo>
                  <a:pt x="0" y="3917539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imagen de perfil">
            <a:extLst>
              <a:ext uri="{FF2B5EF4-FFF2-40B4-BE49-F238E27FC236}">
                <a16:creationId xmlns:a16="http://schemas.microsoft.com/office/drawing/2014/main" id="{09B08FE1-8EC8-DB94-DB8C-004DA9744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034"/>
          <a:stretch>
            <a:fillRect/>
          </a:stretch>
        </p:blipFill>
        <p:spPr bwMode="auto">
          <a:xfrm>
            <a:off x="8191500" y="10"/>
            <a:ext cx="4000500" cy="3959022"/>
          </a:xfrm>
          <a:custGeom>
            <a:avLst/>
            <a:gdLst/>
            <a:ahLst/>
            <a:cxnLst/>
            <a:rect l="l" t="t" r="r" b="b"/>
            <a:pathLst>
              <a:path w="4000500" h="3959032">
                <a:moveTo>
                  <a:pt x="0" y="0"/>
                </a:moveTo>
                <a:lnTo>
                  <a:pt x="4000500" y="0"/>
                </a:lnTo>
                <a:lnTo>
                  <a:pt x="4000500" y="3959032"/>
                </a:lnTo>
                <a:lnTo>
                  <a:pt x="9072" y="3926114"/>
                </a:lnTo>
                <a:lnTo>
                  <a:pt x="0" y="392534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253" name="Group 10252">
            <a:extLst>
              <a:ext uri="{FF2B5EF4-FFF2-40B4-BE49-F238E27FC236}">
                <a16:creationId xmlns:a16="http://schemas.microsoft.com/office/drawing/2014/main" id="{AC0B7807-0C83-4963-821A-69B17272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10254" name="Freeform: Shape 10253">
              <a:extLst>
                <a:ext uri="{FF2B5EF4-FFF2-40B4-BE49-F238E27FC236}">
                  <a16:creationId xmlns:a16="http://schemas.microsoft.com/office/drawing/2014/main" id="{BB027EC7-3252-48A2-A7A4-1741F72E47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255" name="Freeform: Shape 10254">
              <a:extLst>
                <a:ext uri="{FF2B5EF4-FFF2-40B4-BE49-F238E27FC236}">
                  <a16:creationId xmlns:a16="http://schemas.microsoft.com/office/drawing/2014/main" id="{4EBC51E4-7477-4290-BBD0-18AD942C3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5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7619A25-82AD-A882-73AA-A2E27E699444}"/>
              </a:ext>
            </a:extLst>
          </p:cNvPr>
          <p:cNvSpPr txBox="1"/>
          <p:nvPr/>
        </p:nvSpPr>
        <p:spPr>
          <a:xfrm>
            <a:off x="67792" y="4286160"/>
            <a:ext cx="386493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 MT" panose="020B0502020104020203" pitchFamily="34" charset="77"/>
                <a:ea typeface="+mn-ea"/>
                <a:cs typeface="+mn-cs"/>
              </a:rPr>
              <a:t>Julián Arias, MD. 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MSc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. Epidemiología</a:t>
            </a:r>
            <a:endParaRPr kumimoji="0" lang="es-ES_tradnl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 MT" panose="020B0502020104020203" pitchFamily="34" charset="77"/>
              <a:ea typeface="+mn-ea"/>
              <a:cs typeface="+mn-cs"/>
            </a:endParaRPr>
          </a:p>
          <a:p>
            <a:pPr lvl="0" algn="ctr">
              <a:defRPr/>
            </a:pP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Estudiante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MSc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.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Health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 Data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Analytics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 </a:t>
            </a:r>
          </a:p>
          <a:p>
            <a:pPr lvl="0" algn="ctr">
              <a:defRPr/>
            </a:pP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and Machine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Learning</a:t>
            </a:r>
            <a:endParaRPr lang="es-ES_tradnl" sz="1400" dirty="0">
              <a:solidFill>
                <a:schemeClr val="bg1"/>
              </a:solidFill>
              <a:latin typeface="Gill Sans MT" panose="020B0502020104020203" pitchFamily="34" charset="77"/>
            </a:endParaRPr>
          </a:p>
          <a:p>
            <a:pPr lvl="0" algn="ctr">
              <a:defRPr/>
            </a:pP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 MT" panose="020B0502020104020203" pitchFamily="34" charset="77"/>
                <a:ea typeface="+mn-ea"/>
                <a:cs typeface="+mn-cs"/>
              </a:rPr>
              <a:t>Imperial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Collegande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 </a:t>
            </a:r>
            <a:r>
              <a:rPr kumimoji="0" lang="es-ES_tradnl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 MT" panose="020B0502020104020203" pitchFamily="34" charset="77"/>
                <a:ea typeface="+mn-ea"/>
                <a:cs typeface="+mn-cs"/>
              </a:rPr>
              <a:t>London</a:t>
            </a:r>
            <a:endParaRPr kumimoji="0" lang="es-ES_tradnl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801E11-EBAA-F3C0-CD00-F69950CDC355}"/>
              </a:ext>
            </a:extLst>
          </p:cNvPr>
          <p:cNvSpPr txBox="1"/>
          <p:nvPr/>
        </p:nvSpPr>
        <p:spPr>
          <a:xfrm>
            <a:off x="8259272" y="4287680"/>
            <a:ext cx="386493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kumimoji="0" lang="es-ES_tradnl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 MT" panose="020B0502020104020203" pitchFamily="34" charset="77"/>
                <a:ea typeface="+mn-ea"/>
                <a:cs typeface="+mn-cs"/>
              </a:rPr>
              <a:t>Francisco Ocazionez, </a:t>
            </a:r>
            <a:r>
              <a:rPr kumimoji="0" lang="es-ES_tradnl" sz="1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 MT" panose="020B0502020104020203" pitchFamily="34" charset="77"/>
                <a:ea typeface="+mn-ea"/>
                <a:cs typeface="+mn-cs"/>
              </a:rPr>
              <a:t>MD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.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MSc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.</a:t>
            </a:r>
            <a:endParaRPr kumimoji="0" lang="es-ES_tradnl" sz="14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 MT" panose="020B0502020104020203" pitchFamily="34" charset="77"/>
              <a:ea typeface="+mn-ea"/>
              <a:cs typeface="+mn-cs"/>
            </a:endParaRPr>
          </a:p>
          <a:p>
            <a:pPr lvl="0" algn="ctr">
              <a:defRPr/>
            </a:pPr>
            <a:r>
              <a:rPr kumimoji="0" lang="es-ES_tradnl" sz="140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 MT" panose="020B0502020104020203" pitchFamily="34" charset="77"/>
                <a:ea typeface="+mn-ea"/>
                <a:cs typeface="+mn-cs"/>
              </a:rPr>
              <a:t>Health</a:t>
            </a:r>
            <a:r>
              <a:rPr kumimoji="0" lang="es-ES_tradnl" sz="1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 MT" panose="020B0502020104020203" pitchFamily="34" charset="77"/>
                <a:ea typeface="+mn-ea"/>
                <a:cs typeface="+mn-cs"/>
              </a:rPr>
              <a:t> Data </a:t>
            </a:r>
            <a:r>
              <a:rPr kumimoji="0" lang="es-ES_tradnl" sz="140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 MT" panose="020B0502020104020203" pitchFamily="34" charset="77"/>
                <a:ea typeface="+mn-ea"/>
                <a:cs typeface="+mn-cs"/>
              </a:rPr>
              <a:t>Analytics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 and Machine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Learning</a:t>
            </a:r>
            <a:endParaRPr kumimoji="0" lang="es-ES_tradnl" sz="140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 MT" panose="020B0502020104020203" pitchFamily="34" charset="77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sz="1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 MT" panose="020B0502020104020203" pitchFamily="34" charset="77"/>
                <a:ea typeface="+mn-ea"/>
                <a:cs typeface="+mn-cs"/>
              </a:rPr>
              <a:t>Imperial </a:t>
            </a:r>
            <a:r>
              <a:rPr kumimoji="0" lang="es-ES_tradnl" sz="1400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 MT" panose="020B0502020104020203" pitchFamily="34" charset="77"/>
                <a:ea typeface="+mn-ea"/>
                <a:cs typeface="+mn-cs"/>
              </a:rPr>
              <a:t>College</a:t>
            </a:r>
            <a:r>
              <a:rPr kumimoji="0" lang="es-ES_tradnl" sz="14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 MT" panose="020B0502020104020203" pitchFamily="34" charset="77"/>
                <a:ea typeface="+mn-ea"/>
                <a:cs typeface="+mn-cs"/>
              </a:rPr>
              <a:t> London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 MT" panose="020B0502020104020203" pitchFamily="34" charset="77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C1F6B1-B1A6-1B73-E19D-7152F8C820A6}"/>
              </a:ext>
            </a:extLst>
          </p:cNvPr>
          <p:cNvSpPr txBox="1"/>
          <p:nvPr/>
        </p:nvSpPr>
        <p:spPr>
          <a:xfrm>
            <a:off x="4163532" y="4286159"/>
            <a:ext cx="386493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s-ES_tradnl" sz="1400" b="1" dirty="0">
                <a:solidFill>
                  <a:schemeClr val="bg1"/>
                </a:solidFill>
                <a:latin typeface="Gill Sans MT" panose="020B0502020104020203" pitchFamily="34" charset="77"/>
              </a:rPr>
              <a:t>Juan C. Rivillas, PhD</a:t>
            </a:r>
          </a:p>
          <a:p>
            <a:pPr lvl="0" algn="ctr">
              <a:defRPr/>
            </a:pP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Clinical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 Medicine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Research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,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School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of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Public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Health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, Imperial </a:t>
            </a:r>
            <a:r>
              <a:rPr lang="es-ES_tradnl" sz="1400" dirty="0" err="1">
                <a:solidFill>
                  <a:schemeClr val="bg1"/>
                </a:solidFill>
                <a:latin typeface="Gill Sans MT" panose="020B0502020104020203" pitchFamily="34" charset="77"/>
              </a:rPr>
              <a:t>College</a:t>
            </a: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 London</a:t>
            </a:r>
          </a:p>
          <a:p>
            <a:pPr algn="ctr">
              <a:defRPr/>
            </a:pPr>
            <a:r>
              <a:rPr lang="es-ES_tradnl" sz="1400" dirty="0">
                <a:solidFill>
                  <a:schemeClr val="bg1"/>
                </a:solidFill>
                <a:latin typeface="Gill Sans MT" panose="020B0502020104020203" pitchFamily="34" charset="77"/>
              </a:rPr>
              <a:t>Aceleración envejecimiento biológico </a:t>
            </a:r>
            <a:endParaRPr lang="es-ES_tradnl" sz="1400" dirty="0">
              <a:solidFill>
                <a:schemeClr val="bg1"/>
              </a:solidFill>
              <a:latin typeface="Gill Sans MT" panose="020B0502020104020203"/>
            </a:endParaRPr>
          </a:p>
        </p:txBody>
      </p:sp>
    </p:spTree>
    <p:extLst>
      <p:ext uri="{BB962C8B-B14F-4D97-AF65-F5344CB8AC3E}">
        <p14:creationId xmlns:p14="http://schemas.microsoft.com/office/powerpoint/2010/main" val="157150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5E843-03D3-9EBC-9DB5-7302BBCCC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 dirty="0" err="1">
                <a:solidFill>
                  <a:srgbClr val="FFFFFF"/>
                </a:solidFill>
              </a:rPr>
              <a:t>Estructura</a:t>
            </a:r>
            <a:r>
              <a:rPr lang="en-GB" sz="4000" dirty="0">
                <a:solidFill>
                  <a:srgbClr val="FFFFFF"/>
                </a:solidFill>
              </a:rPr>
              <a:t> del </a:t>
            </a:r>
            <a:r>
              <a:rPr lang="en-GB" sz="4000" dirty="0" err="1">
                <a:solidFill>
                  <a:srgbClr val="FFFFFF"/>
                </a:solidFill>
              </a:rPr>
              <a:t>curso</a:t>
            </a:r>
            <a:endParaRPr lang="en-GB" sz="4000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C99CA2-23E1-81E4-0658-20F081E05F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000" dirty="0" err="1"/>
              <a:t>Introducción</a:t>
            </a:r>
            <a:r>
              <a:rPr lang="en-GB" sz="2000" dirty="0"/>
              <a:t> a Python y </a:t>
            </a:r>
            <a:r>
              <a:rPr lang="en-GB" sz="2000" dirty="0" err="1"/>
              <a:t>marimo</a:t>
            </a:r>
            <a:endParaRPr lang="en-GB" sz="2000" dirty="0"/>
          </a:p>
          <a:p>
            <a:pPr marL="514350" indent="-514350">
              <a:buFont typeface="+mj-lt"/>
              <a:buAutoNum type="arabicPeriod"/>
            </a:pPr>
            <a:r>
              <a:rPr lang="en-GB" sz="2000" dirty="0" err="1"/>
              <a:t>Librerías</a:t>
            </a:r>
            <a:r>
              <a:rPr lang="en-GB" sz="2000" dirty="0"/>
              <a:t>, </a:t>
            </a:r>
            <a:r>
              <a:rPr lang="en-GB" sz="2000" dirty="0" err="1"/>
              <a:t>manipulación</a:t>
            </a:r>
            <a:r>
              <a:rPr lang="en-GB" sz="2000" dirty="0"/>
              <a:t> de </a:t>
            </a:r>
            <a:r>
              <a:rPr lang="en-GB" sz="2000" dirty="0" err="1"/>
              <a:t>datos</a:t>
            </a:r>
            <a:r>
              <a:rPr lang="en-GB" sz="2000" dirty="0"/>
              <a:t> y POO I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000" dirty="0" err="1"/>
              <a:t>Visualización</a:t>
            </a:r>
            <a:r>
              <a:rPr lang="en-GB" sz="2000" dirty="0"/>
              <a:t>, </a:t>
            </a:r>
            <a:r>
              <a:rPr lang="en-GB" sz="2000" dirty="0" err="1"/>
              <a:t>diseño</a:t>
            </a:r>
            <a:r>
              <a:rPr lang="en-GB" sz="2000" dirty="0"/>
              <a:t> modular y POO II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000" dirty="0" err="1"/>
              <a:t>Integración</a:t>
            </a:r>
            <a:r>
              <a:rPr lang="en-GB" sz="2000" dirty="0"/>
              <a:t> y mini-profiler final</a:t>
            </a:r>
          </a:p>
          <a:p>
            <a:pPr marL="514350" indent="-514350">
              <a:buFont typeface="+mj-lt"/>
              <a:buAutoNum type="arabicPeriod"/>
            </a:pPr>
            <a:endParaRPr lang="en-GB" sz="2000" dirty="0"/>
          </a:p>
          <a:p>
            <a:pPr marL="0" indent="0">
              <a:buNone/>
            </a:pPr>
            <a:r>
              <a:rPr lang="en-GB" sz="2000" b="1" dirty="0" err="1"/>
              <a:t>Dinámica</a:t>
            </a:r>
            <a:r>
              <a:rPr lang="en-GB" sz="2000" b="1" dirty="0"/>
              <a:t> de las </a:t>
            </a:r>
            <a:r>
              <a:rPr lang="en-GB" sz="2000" b="1" dirty="0" err="1"/>
              <a:t>sesiones</a:t>
            </a:r>
            <a:r>
              <a:rPr lang="en-GB" sz="2000" b="1" dirty="0"/>
              <a:t>:</a:t>
            </a:r>
            <a:endParaRPr lang="en-GB" sz="2000" dirty="0"/>
          </a:p>
          <a:p>
            <a:pPr marL="0" indent="0">
              <a:buNone/>
            </a:pPr>
            <a:r>
              <a:rPr lang="en-GB" sz="2000" dirty="0" err="1"/>
              <a:t>Preparación</a:t>
            </a:r>
            <a:r>
              <a:rPr lang="en-GB" sz="2000" dirty="0"/>
              <a:t> previa → Live coding </a:t>
            </a:r>
            <a:r>
              <a:rPr lang="en-GB" sz="2000" dirty="0" err="1"/>
              <a:t>guiado</a:t>
            </a:r>
            <a:r>
              <a:rPr lang="en-GB" sz="2000" dirty="0"/>
              <a:t> → Taller </a:t>
            </a:r>
            <a:r>
              <a:rPr lang="en-GB" sz="2000" dirty="0" err="1"/>
              <a:t>aplicado</a:t>
            </a:r>
            <a:endParaRPr lang="en-GB" sz="2000" dirty="0"/>
          </a:p>
          <a:p>
            <a:r>
              <a:rPr lang="en-GB" sz="2000" dirty="0"/>
              <a:t>Micro-</a:t>
            </a:r>
            <a:r>
              <a:rPr lang="en-GB" sz="2000" dirty="0" err="1"/>
              <a:t>píldoras</a:t>
            </a:r>
            <a:r>
              <a:rPr lang="en-GB" sz="2000" dirty="0"/>
              <a:t> </a:t>
            </a:r>
            <a:r>
              <a:rPr lang="en-GB" sz="2000" dirty="0" err="1"/>
              <a:t>teórico-prácticas</a:t>
            </a:r>
            <a:r>
              <a:rPr lang="en-GB" sz="2000" dirty="0"/>
              <a:t> para </a:t>
            </a:r>
            <a:r>
              <a:rPr lang="en-GB" sz="2000" dirty="0" err="1"/>
              <a:t>facilitar</a:t>
            </a:r>
            <a:r>
              <a:rPr lang="en-GB" sz="2000" dirty="0"/>
              <a:t> la </a:t>
            </a:r>
            <a:r>
              <a:rPr lang="en-GB" sz="2000" dirty="0" err="1"/>
              <a:t>asimilación</a:t>
            </a:r>
            <a:r>
              <a:rPr lang="en-GB" sz="2000" dirty="0"/>
              <a:t> </a:t>
            </a:r>
            <a:r>
              <a:rPr lang="en-GB" sz="2000" dirty="0" err="1"/>
              <a:t>progresiva</a:t>
            </a:r>
            <a:r>
              <a:rPr lang="en-GB" sz="2000" dirty="0"/>
              <a:t> del </a:t>
            </a:r>
            <a:r>
              <a:rPr lang="en-GB" sz="2000" dirty="0" err="1"/>
              <a:t>contenido</a:t>
            </a:r>
            <a:r>
              <a:rPr lang="en-GB" sz="2000" dirty="0"/>
              <a:t>.</a:t>
            </a:r>
          </a:p>
          <a:p>
            <a:r>
              <a:rPr lang="en-GB" sz="2000" dirty="0"/>
              <a:t>Live coding </a:t>
            </a:r>
            <a:r>
              <a:rPr lang="en-GB" sz="2000" dirty="0" err="1"/>
              <a:t>en</a:t>
            </a:r>
            <a:r>
              <a:rPr lang="en-GB" sz="2000" dirty="0"/>
              <a:t> </a:t>
            </a:r>
            <a:r>
              <a:rPr lang="en-GB" sz="2000" dirty="0" err="1"/>
              <a:t>tiempo</a:t>
            </a:r>
            <a:r>
              <a:rPr lang="en-GB" sz="2000" dirty="0"/>
              <a:t> real para </a:t>
            </a:r>
            <a:r>
              <a:rPr lang="en-GB" sz="2000" dirty="0" err="1"/>
              <a:t>modelar</a:t>
            </a:r>
            <a:r>
              <a:rPr lang="en-GB" sz="2000" dirty="0"/>
              <a:t> </a:t>
            </a:r>
            <a:r>
              <a:rPr lang="en-GB" sz="2000" dirty="0" err="1"/>
              <a:t>el</a:t>
            </a:r>
            <a:r>
              <a:rPr lang="en-GB" sz="2000" dirty="0"/>
              <a:t> </a:t>
            </a:r>
            <a:r>
              <a:rPr lang="en-GB" sz="2000" dirty="0" err="1"/>
              <a:t>proceso</a:t>
            </a:r>
            <a:r>
              <a:rPr lang="en-GB" sz="2000" dirty="0"/>
              <a:t> </a:t>
            </a:r>
            <a:r>
              <a:rPr lang="en-GB" sz="2000" dirty="0" err="1"/>
              <a:t>analítico</a:t>
            </a:r>
            <a:r>
              <a:rPr lang="en-GB" sz="2000" dirty="0"/>
              <a:t> paso a paso.</a:t>
            </a:r>
          </a:p>
          <a:p>
            <a:r>
              <a:rPr lang="en-GB" sz="2000" dirty="0" err="1"/>
              <a:t>Espacios</a:t>
            </a:r>
            <a:r>
              <a:rPr lang="en-GB" sz="2000" dirty="0"/>
              <a:t> de </a:t>
            </a:r>
            <a:r>
              <a:rPr lang="en-GB" sz="2000" dirty="0" err="1"/>
              <a:t>preguntas</a:t>
            </a:r>
            <a:r>
              <a:rPr lang="en-GB" sz="2000" dirty="0"/>
              <a:t> al </a:t>
            </a:r>
            <a:r>
              <a:rPr lang="en-GB" sz="2000" dirty="0" err="1"/>
              <a:t>inicio</a:t>
            </a:r>
            <a:r>
              <a:rPr lang="en-GB" sz="2000" dirty="0"/>
              <a:t> y </a:t>
            </a:r>
            <a:r>
              <a:rPr lang="en-GB" sz="2000" dirty="0" err="1"/>
              <a:t>durante</a:t>
            </a:r>
            <a:r>
              <a:rPr lang="en-GB" sz="2000" dirty="0"/>
              <a:t> la </a:t>
            </a:r>
            <a:r>
              <a:rPr lang="en-GB" sz="2000" dirty="0" err="1"/>
              <a:t>sesión</a:t>
            </a:r>
            <a:r>
              <a:rPr lang="en-GB" sz="2000" dirty="0"/>
              <a:t>.</a:t>
            </a:r>
          </a:p>
          <a:p>
            <a:r>
              <a:rPr lang="en-GB" sz="2000" dirty="0" err="1"/>
              <a:t>Acompañamiento</a:t>
            </a:r>
            <a:r>
              <a:rPr lang="en-GB" sz="2000" dirty="0"/>
              <a:t> </a:t>
            </a:r>
            <a:r>
              <a:rPr lang="en-GB" sz="2000" dirty="0" err="1"/>
              <a:t>asincrónico</a:t>
            </a:r>
            <a:r>
              <a:rPr lang="en-GB" sz="2000" dirty="0"/>
              <a:t> a </a:t>
            </a:r>
            <a:r>
              <a:rPr lang="en-GB" sz="2000" dirty="0" err="1"/>
              <a:t>través</a:t>
            </a:r>
            <a:r>
              <a:rPr lang="en-GB" sz="2000" dirty="0"/>
              <a:t> de </a:t>
            </a:r>
            <a:r>
              <a:rPr lang="en-GB" sz="2000" dirty="0" err="1"/>
              <a:t>foros</a:t>
            </a:r>
            <a:r>
              <a:rPr lang="en-GB" sz="2000" dirty="0"/>
              <a:t> para resolver </a:t>
            </a:r>
            <a:r>
              <a:rPr lang="en-GB" sz="2000" dirty="0" err="1"/>
              <a:t>dudas</a:t>
            </a:r>
            <a:r>
              <a:rPr lang="en-GB" sz="2000" dirty="0"/>
              <a:t> y </a:t>
            </a:r>
            <a:r>
              <a:rPr lang="en-GB" sz="2000" dirty="0" err="1"/>
              <a:t>profundizar</a:t>
            </a:r>
            <a:r>
              <a:rPr lang="en-GB" sz="2000" dirty="0"/>
              <a:t> </a:t>
            </a:r>
            <a:r>
              <a:rPr lang="en-GB" sz="2000" dirty="0" err="1"/>
              <a:t>conceptos</a:t>
            </a:r>
            <a:r>
              <a:rPr lang="en-GB" sz="2000" dirty="0"/>
              <a:t>.</a:t>
            </a:r>
          </a:p>
          <a:p>
            <a:pPr>
              <a:buFontTx/>
              <a:buChar char="-"/>
            </a:pP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414262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9D95B1-2963-3D65-0D62-42A9FEE3A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¿Qué haremos hoy?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6A146-A855-5176-C0DE-0E0168773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GB" sz="1900" b="1" dirty="0" err="1"/>
              <a:t>Objetivo</a:t>
            </a:r>
            <a:r>
              <a:rPr lang="en-GB" sz="1900" b="1" dirty="0"/>
              <a:t> de la </a:t>
            </a:r>
            <a:r>
              <a:rPr lang="en-GB" sz="1900" b="1" dirty="0" err="1"/>
              <a:t>sesión</a:t>
            </a:r>
            <a:endParaRPr lang="en-GB" sz="1900" dirty="0"/>
          </a:p>
          <a:p>
            <a:pPr lvl="1"/>
            <a:r>
              <a:rPr lang="en-GB" sz="1900" dirty="0" err="1"/>
              <a:t>Familiarizarnos</a:t>
            </a:r>
            <a:r>
              <a:rPr lang="en-GB" sz="1900" dirty="0"/>
              <a:t> con Python </a:t>
            </a:r>
            <a:r>
              <a:rPr lang="en-GB" sz="1900" dirty="0" err="1"/>
              <a:t>como</a:t>
            </a:r>
            <a:r>
              <a:rPr lang="en-GB" sz="1900" dirty="0"/>
              <a:t> </a:t>
            </a:r>
            <a:r>
              <a:rPr lang="en-GB" sz="1900" dirty="0" err="1"/>
              <a:t>herramienta</a:t>
            </a:r>
            <a:r>
              <a:rPr lang="en-GB" sz="1900" dirty="0"/>
              <a:t> para </a:t>
            </a:r>
            <a:r>
              <a:rPr lang="en-GB" sz="1900" dirty="0" err="1"/>
              <a:t>análisis</a:t>
            </a:r>
            <a:r>
              <a:rPr lang="en-GB" sz="1900" dirty="0"/>
              <a:t> </a:t>
            </a:r>
            <a:r>
              <a:rPr lang="en-GB" sz="1900" dirty="0" err="1"/>
              <a:t>biomédico</a:t>
            </a:r>
            <a:r>
              <a:rPr lang="en-GB" sz="1900" dirty="0"/>
              <a:t>.</a:t>
            </a:r>
          </a:p>
          <a:p>
            <a:endParaRPr lang="en-GB" sz="1900" dirty="0"/>
          </a:p>
          <a:p>
            <a:r>
              <a:rPr lang="en-GB" sz="1900" dirty="0"/>
              <a:t>En </a:t>
            </a:r>
            <a:r>
              <a:rPr lang="en-GB" sz="1900" dirty="0" err="1"/>
              <a:t>esta</a:t>
            </a:r>
            <a:r>
              <a:rPr lang="en-GB" sz="1900" dirty="0"/>
              <a:t> </a:t>
            </a:r>
            <a:r>
              <a:rPr lang="en-GB" sz="1900" dirty="0" err="1"/>
              <a:t>sesión</a:t>
            </a:r>
            <a:r>
              <a:rPr lang="en-GB" sz="1900" dirty="0"/>
              <a:t> </a:t>
            </a:r>
            <a:r>
              <a:rPr lang="en-GB" sz="1900" dirty="0" err="1"/>
              <a:t>trabajaremos</a:t>
            </a:r>
            <a:r>
              <a:rPr lang="en-GB" sz="1900" dirty="0"/>
              <a:t>:</a:t>
            </a:r>
          </a:p>
          <a:p>
            <a:pPr lvl="1"/>
            <a:r>
              <a:rPr lang="en-GB" sz="1900" dirty="0" err="1"/>
              <a:t>Fundamentos</a:t>
            </a:r>
            <a:r>
              <a:rPr lang="en-GB" sz="1900" dirty="0"/>
              <a:t> del </a:t>
            </a:r>
            <a:r>
              <a:rPr lang="en-GB" sz="1900" dirty="0" err="1"/>
              <a:t>lenguaje</a:t>
            </a:r>
            <a:endParaRPr lang="en-GB" sz="1900" dirty="0"/>
          </a:p>
          <a:p>
            <a:pPr lvl="1"/>
            <a:r>
              <a:rPr lang="en-GB" sz="1900" dirty="0" err="1"/>
              <a:t>Estructuras</a:t>
            </a:r>
            <a:r>
              <a:rPr lang="en-GB" sz="1900" dirty="0"/>
              <a:t> </a:t>
            </a:r>
            <a:r>
              <a:rPr lang="en-GB" sz="1900" dirty="0" err="1"/>
              <a:t>básicas</a:t>
            </a:r>
            <a:endParaRPr lang="en-GB" sz="1900" dirty="0"/>
          </a:p>
          <a:p>
            <a:pPr lvl="1"/>
            <a:r>
              <a:rPr lang="en-GB" sz="1900" dirty="0" err="1"/>
              <a:t>Funciones</a:t>
            </a:r>
            <a:endParaRPr lang="en-GB" sz="1900" dirty="0"/>
          </a:p>
          <a:p>
            <a:endParaRPr lang="en-GB" sz="1900" dirty="0"/>
          </a:p>
          <a:p>
            <a:pPr marL="0" indent="0">
              <a:buNone/>
            </a:pPr>
            <a:r>
              <a:rPr lang="en-GB" sz="1900" dirty="0" err="1"/>
              <a:t>Usaremos</a:t>
            </a:r>
            <a:r>
              <a:rPr lang="en-GB" sz="1900" dirty="0"/>
              <a:t> </a:t>
            </a:r>
            <a:r>
              <a:rPr lang="en-GB" sz="1900" b="1" dirty="0" err="1"/>
              <a:t>marimo</a:t>
            </a:r>
            <a:r>
              <a:rPr lang="en-GB" sz="1900" b="1" dirty="0"/>
              <a:t> </a:t>
            </a:r>
            <a:r>
              <a:rPr lang="en-GB" sz="1900" b="1" dirty="0" err="1"/>
              <a:t>en</a:t>
            </a:r>
            <a:r>
              <a:rPr lang="en-GB" sz="1900" b="1" dirty="0"/>
              <a:t> la web</a:t>
            </a:r>
            <a:r>
              <a:rPr lang="en-GB" sz="1900" dirty="0"/>
              <a:t>:</a:t>
            </a:r>
          </a:p>
          <a:p>
            <a:pPr lvl="1"/>
            <a:r>
              <a:rPr lang="en-GB" sz="1900" dirty="0" err="1"/>
              <a:t>Cuaderno</a:t>
            </a:r>
            <a:r>
              <a:rPr lang="en-GB" sz="1900" dirty="0"/>
              <a:t> </a:t>
            </a:r>
            <a:r>
              <a:rPr lang="en-GB" sz="1900" dirty="0" err="1"/>
              <a:t>interactivo</a:t>
            </a:r>
            <a:r>
              <a:rPr lang="en-GB" sz="1900" dirty="0"/>
              <a:t> </a:t>
            </a:r>
            <a:r>
              <a:rPr lang="en-GB" sz="1900" dirty="0" err="1"/>
              <a:t>tipo</a:t>
            </a:r>
            <a:r>
              <a:rPr lang="en-GB" sz="1900" dirty="0"/>
              <a:t> notebook</a:t>
            </a:r>
          </a:p>
          <a:p>
            <a:pPr lvl="1"/>
            <a:r>
              <a:rPr lang="en-GB" sz="1900" dirty="0" err="1"/>
              <a:t>Ejecución</a:t>
            </a:r>
            <a:r>
              <a:rPr lang="en-GB" sz="1900" dirty="0"/>
              <a:t> paso a paso</a:t>
            </a:r>
          </a:p>
          <a:p>
            <a:pPr lvl="1"/>
            <a:r>
              <a:rPr lang="en-GB" sz="1900" dirty="0"/>
              <a:t>Código + </a:t>
            </a:r>
            <a:r>
              <a:rPr lang="en-GB" sz="1900" dirty="0" err="1"/>
              <a:t>documentación</a:t>
            </a:r>
            <a:r>
              <a:rPr lang="en-GB" sz="1900" dirty="0"/>
              <a:t> </a:t>
            </a:r>
            <a:r>
              <a:rPr lang="en-GB" sz="1900" dirty="0" err="1"/>
              <a:t>integrada</a:t>
            </a:r>
            <a:endParaRPr lang="en-GB" sz="1900" dirty="0"/>
          </a:p>
          <a:p>
            <a:pPr lvl="1"/>
            <a:r>
              <a:rPr lang="en-GB" sz="1900" dirty="0" err="1"/>
              <a:t>Entorno</a:t>
            </a:r>
            <a:r>
              <a:rPr lang="en-GB" sz="1900" dirty="0"/>
              <a:t> </a:t>
            </a:r>
            <a:r>
              <a:rPr lang="en-GB" sz="1900" dirty="0" err="1"/>
              <a:t>estructurado</a:t>
            </a:r>
            <a:r>
              <a:rPr lang="en-GB" sz="1900" dirty="0"/>
              <a:t> y reproducible</a:t>
            </a:r>
          </a:p>
          <a:p>
            <a:r>
              <a:rPr lang="en-GB" sz="1900" dirty="0"/>
              <a:t>Hoy </a:t>
            </a:r>
            <a:r>
              <a:rPr lang="en-GB" sz="1900" dirty="0" err="1"/>
              <a:t>empezamos</a:t>
            </a:r>
            <a:r>
              <a:rPr lang="en-GB" sz="1900" dirty="0"/>
              <a:t> a </a:t>
            </a:r>
            <a:r>
              <a:rPr lang="en-GB" sz="1900" dirty="0" err="1"/>
              <a:t>construir</a:t>
            </a:r>
            <a:r>
              <a:rPr lang="en-GB" sz="1900" dirty="0"/>
              <a:t> </a:t>
            </a:r>
            <a:r>
              <a:rPr lang="en-GB" sz="1900" dirty="0" err="1"/>
              <a:t>pensamiento</a:t>
            </a:r>
            <a:r>
              <a:rPr lang="en-GB" sz="1900" dirty="0"/>
              <a:t> </a:t>
            </a:r>
            <a:r>
              <a:rPr lang="en-GB" sz="1900" dirty="0" err="1"/>
              <a:t>lógico</a:t>
            </a:r>
            <a:r>
              <a:rPr lang="en-GB" sz="1900" dirty="0"/>
              <a:t> </a:t>
            </a:r>
            <a:r>
              <a:rPr lang="en-GB" sz="1900" dirty="0" err="1"/>
              <a:t>aplicado</a:t>
            </a:r>
            <a:r>
              <a:rPr lang="en-GB" sz="19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25454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5FD906-697F-EB2F-4C08-7746237B3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6693" y="1030406"/>
            <a:ext cx="8147713" cy="3081242"/>
          </a:xfrm>
        </p:spPr>
        <p:txBody>
          <a:bodyPr anchor="ctr">
            <a:normAutofit/>
          </a:bodyPr>
          <a:lstStyle/>
          <a:p>
            <a:r>
              <a:rPr lang="en-GB" sz="4800" b="1" dirty="0" err="1">
                <a:solidFill>
                  <a:srgbClr val="FFFFFF"/>
                </a:solidFill>
              </a:rPr>
              <a:t>Contexto</a:t>
            </a:r>
            <a:r>
              <a:rPr lang="en-GB" sz="4800" b="1" dirty="0">
                <a:solidFill>
                  <a:srgbClr val="FFFFFF"/>
                </a:solidFill>
              </a:rPr>
              <a:t> conceptual</a:t>
            </a:r>
            <a:endParaRPr lang="en-GB" sz="4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188BAF-6B3E-249B-C6C3-3AA2B8029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9943" y="5171093"/>
            <a:ext cx="9078628" cy="860620"/>
          </a:xfrm>
        </p:spPr>
        <p:txBody>
          <a:bodyPr anchor="ctr">
            <a:normAutofit/>
          </a:bodyPr>
          <a:lstStyle/>
          <a:p>
            <a:r>
              <a:rPr lang="en-GB" sz="2200">
                <a:solidFill>
                  <a:srgbClr val="FFFFFF"/>
                </a:solidFill>
              </a:rPr>
              <a:t>Francisco Jesus Ocazionez Cardozo</a:t>
            </a:r>
          </a:p>
          <a:p>
            <a:r>
              <a:rPr lang="en-GB" sz="2200">
                <a:solidFill>
                  <a:srgbClr val="FFFFFF"/>
                </a:solidFill>
              </a:rPr>
              <a:t>Curso: Introducción a Python</a:t>
            </a:r>
          </a:p>
        </p:txBody>
      </p:sp>
    </p:spTree>
    <p:extLst>
      <p:ext uri="{BB962C8B-B14F-4D97-AF65-F5344CB8AC3E}">
        <p14:creationId xmlns:p14="http://schemas.microsoft.com/office/powerpoint/2010/main" val="2697387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5BD5E2-29C0-5EF1-1DAA-7BF33D84E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GB" sz="4000">
                <a:solidFill>
                  <a:srgbClr val="FFFFFF"/>
                </a:solidFill>
              </a:rPr>
              <a:t>Objetivos principales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FB9B6B-49D4-CF20-6E80-83D51AFF74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40490100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66547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16326-4AA4-120D-1E36-98B612B0E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GB" sz="4000">
                <a:solidFill>
                  <a:srgbClr val="FFFFFF"/>
                </a:solidFill>
              </a:rPr>
              <a:t>Python en el ecosistema de Machine Learning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6FC56F-DEE8-4693-B97A-FD047C28CB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5376323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3960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1093</Words>
  <Application>Microsoft Macintosh PowerPoint</Application>
  <PresentationFormat>Widescreen</PresentationFormat>
  <Paragraphs>200</Paragraphs>
  <Slides>25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Aptos</vt:lpstr>
      <vt:lpstr>Aptos Display</vt:lpstr>
      <vt:lpstr>Arial</vt:lpstr>
      <vt:lpstr>Calibri</vt:lpstr>
      <vt:lpstr>Gill Sans MT</vt:lpstr>
      <vt:lpstr>Office Theme</vt:lpstr>
      <vt:lpstr>Curso: Introducción a Python</vt:lpstr>
      <vt:lpstr>Oportunidades de entrenamiento</vt:lpstr>
      <vt:lpstr>Portafolio científico (areas de investigación)</vt:lpstr>
      <vt:lpstr>Equipo docente</vt:lpstr>
      <vt:lpstr>Estructura del curso</vt:lpstr>
      <vt:lpstr>¿Qué haremos hoy?</vt:lpstr>
      <vt:lpstr>Contexto conceptual</vt:lpstr>
      <vt:lpstr>Objetivos principales</vt:lpstr>
      <vt:lpstr>Python en el ecosistema de Machine Learning</vt:lpstr>
      <vt:lpstr>¿Qué es realmente Machine Learning?</vt:lpstr>
      <vt:lpstr>Ecosistema de Machine Learning</vt:lpstr>
      <vt:lpstr>Python como lenguaje integrador</vt:lpstr>
      <vt:lpstr>Script vs Notebook</vt:lpstr>
      <vt:lpstr>PowerPoint Presentation</vt:lpstr>
      <vt:lpstr>Script</vt:lpstr>
      <vt:lpstr>Notebook</vt:lpstr>
      <vt:lpstr>Marimo</vt:lpstr>
      <vt:lpstr>Flujo reproducible de análisis</vt:lpstr>
      <vt:lpstr>¿Qué significa “reproducible”?</vt:lpstr>
      <vt:lpstr>PowerPoint Presentation</vt:lpstr>
      <vt:lpstr>Pseudo-algoritmo</vt:lpstr>
      <vt:lpstr>¿Por qué es importante el pseudo-algoritmo?</vt:lpstr>
      <vt:lpstr>Del pseudo-algoritmo al código</vt:lpstr>
      <vt:lpstr>¿Qué se van a llevar al final de estas 4 sesiones?</vt:lpstr>
      <vt:lpstr>¿Qué se van a llevar al final de estas 4 sesiones?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Ocazionez-Cardozo, Francisco</dc:creator>
  <cp:lastModifiedBy>Ocazionez-Cardozo, Francisco</cp:lastModifiedBy>
  <cp:revision>24</cp:revision>
  <dcterms:created xsi:type="dcterms:W3CDTF">2026-02-21T05:37:52Z</dcterms:created>
  <dcterms:modified xsi:type="dcterms:W3CDTF">2026-02-21T09:34:34Z</dcterms:modified>
</cp:coreProperties>
</file>

<file path=docProps/thumbnail.jpeg>
</file>